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7569200" cy="10706100"/>
  <p:notesSz cx="7569200" cy="10706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3317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0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1,'851'0,"-803"0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6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57,'14'-5,"19"-1,18-5,15 0,5 1,-4 4,-9 1,-15 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3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1,'15'0,"13"0,12 0,14 0,11 0,0 0,-7 0,-8 0,-8 0,-11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4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1,'-1'6,"0"0,0 1,0-1,-1 0,-3 10,-2 2,-3 10,7-21,0 0,1 0,0 1,0-1,-1 8,3-13,0 0,0 0,0-1,0 1,0 0,0 0,1 0,-1-1,1 1,-1 0,1-1,0 1,0 0,-1-1,1 1,0-1,1 1,-1-1,0 0,0 1,0-1,1 0,-1 0,1 0,-1 0,3 1,19 8,1-1,0 0,1-2,0-1,42 5,-14-2,29 5,120 7,-172-21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5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0,'-17'1,"-1"0,1 1,0 1,0 0,0 2,1-1,-1 2,1 1,0 0,-29 18,35-19,1 0,0 1,1 1,-1-1,1 1,1 1,-1-1,1 1,1 1,0-1,0 1,1 0,0 0,1 1,0-1,0 1,-2 19,5-28,1 0,0 1,-1-1,1 1,0-1,1 1,-1-1,0 1,1-1,-1 0,1 1,0-1,0 0,0 1,0-1,0 0,0 0,1 0,2 4,-1-4,0 0,0 1,0-1,0-1,0 1,0 0,1-1,-1 1,1-1,-1 0,1 0,3 0,5 0,0 0,-1 0,1-2,0 1,-1-1,1-1,18-5,-21 4,-1 0,1 0,-1-1,0 0,0 0,0-1,-1 0,0-1,1 1,-2-1,1-1,7-9,-10 10,0 0,0 0,0-1,-1 1,0-1,0 0,-1 0,0 0,0 0,0-1,-1 1,-1 0,1-1,-1 1,-1-12,1 16,0 1,-1 0,1-1,-1 1,0 0,1-1,-1 1,0 0,0 0,0 0,-1 0,1 0,0 0,-1 0,0 0,1 0,-1 1,-2-3,-16-8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5.5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1,'5'4,"2"7,-1 6,4 10,0 10,-2 2,-2 6,-2 3,-2 4,-1-3,-1-4,0-1,-1-3,1-8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6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55,'10'0,"22"0,15-5,18-1,3-5,-4 0,-10 1,-9 3,-11 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6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1,'0'4,"0"12,0 8,0 8,0 10,0 6,0 0,0-8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7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32,'14'-6,"1"1,0 0,0 1,0 1,0 0,20-1,-5 3,0 0,37 5,-66-4,0 0,0 0,-1 0,1 0,0 0,0 0,0 0,0 1,0-1,0 0,0 0,-1 1,1-1,0 1,0-1,0 0,-1 1,1-1,0 1,-1 0,1-1,0 1,-1 0,1-1,-1 1,1 0,-1 0,1-1,-1 1,0 0,1 0,-1 0,0 0,1 0,-1-1,0 1,0 0,0 0,0 0,0 0,0 0,0 0,0 0,-1-1,1 1,0 0,0 0,-1 0,1 0,0 0,-1-1,1 1,-2 1,-2 6,-1-1,0 0,0 0,-8 8,-44 46,19-22,-60 82,87-103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7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1,'4'0,"12"0,8 9,8 8,5 7,-5 2,-3-1,-6-2,-7 1,-2-4,-3-6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8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1,'32'662,"9"-336,-37-308,-2-10,0 0,-1 0,0 1,0 8,-1-25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8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58,'0'-5,"5"-1,6 0,1-4,9 0,5 2,2 2,2 2,1 2,-1 1,-5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7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1,'4'0,"7"0,7 0,4 0,8 0,4 0,0 0,-5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9.5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0,'0'5,"0"6,0 6,0 4,0 5,0-4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40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 30,'14'-1,"0"0,0-2,17-4,20-3,161 4,-211 5,-1 1,1 0,-1 0,1 0,-1 0,1 0,-1 0,1 0,-1 0,1 0,-1 0,1 0,-1 0,1 0,-1 0,1 1,-1-1,1 0,-1 0,1 0,-1 1,1-1,-1 0,0 1,1-1,-1 0,0 1,1-1,-1 1,0-1,1 0,-1 1,0-1,0 1,1-1,-1 1,0-1,0 1,0-1,0 1,0-1,0 1,0-1,0 1,0 0,0-1,0 1,0-1,0 1,0-1,0 1,0-1,-1 1,1-1,0 0,0 1,-1-1,1 2,-25 31,20-28,-113 128,-86 102,173-191,9-9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41.2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17,'0'-5,"4"-1,7 0,1 6,9 3,5 10,-2 8,-1 5,-3 3,-1-4,1 0,-3-1,-4-4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41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1,'2'0,"-1"1,0 0,1-1,-1 1,0 0,0 0,0 0,0 0,0 0,0 0,0 0,0 0,0 1,-1-1,1 0,0 0,-1 1,1-1,-1 1,1-1,-1 0,0 1,0-1,1 1,-1 1,1 4,10 39,-2 0,4 68,-7 100,2 21,-6-213,12 188,-13-183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42.2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87,'5'0,"6"-5,1-6,4-2,3-3,4 2,2 2,2 4,1 3,-4 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43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28,'10'0,"7"-5,6-1,4 0,2 1,1 1,-1 2,-4 6,-7 11,-7 13,-9 7,-10 6,-9 1,0-1,-4-4,-1-2,2-9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43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0,'5'0,"6"0,7 0,4 5,8 7,3 5,-3 5,-2-2,-6-3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44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1,'215'0,"-210"0,0 0,-1 0,1 1,-1-1,1 1,-1 0,1 0,-1 1,1-1,-1 1,0 0,7 4,-8-3,0-1,-1 1,1 0,-1 0,0 0,0 0,0 0,0 0,0 1,0-1,-1 0,0 1,0-1,0 1,0 0,0 5,3 33,-3 1,-1 0,-3 0,-13 74,4-24,8-56,2-7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44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0,'0'10,"0"17,0 18,0 16,0 21,0 21,0 11,0 10,0 8,0 10,0-5,0-11,0-19,0-21,4-22,3-16,-1-12,-2-12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1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0,'5'0,"6"0,6 0,0 5,3 6,-3 6,-5 10,-3 4,-4 8,2 0,0 0,-1-3,-2-7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7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0,'0'839,"0"-814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3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1 147,'4'-1,"1"-1,-1 1,0-1,0 0,0 0,0 0,0-1,5-3,13-7,-6 5,193-79,-192 82,1 1,-1 1,0 1,31-1,69 7,-113-3,0-1,0 0,-1 0,1 1,0 0,-1 0,1 0,-1 0,1 0,-1 1,1-1,-1 1,0 0,0 0,5 4,-7-4,1 0,-1 0,1 1,-1-1,0 0,1 1,-1-1,0 1,-1-1,1 1,0 0,-1-1,0 1,1 0,-1-1,0 1,0 0,-1-1,1 1,-2 5,-1 6,-1 0,-1 1,-1-1,0-1,0 1,-18 24,-60 72,67-89,5-6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4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1,'5'0,"16"0,13 5,11 6,-2 6,-4 0,-4 2,-3 2,-6 3,-9 7,-7 2,-5-4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4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0,'0'10,"0"7,0 7,0 2,0 3,0 1,-5-5,-6-1,-1-6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5.1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12,'14'0,"24"0,20 0,9 0,3 0,-6 0,-9 0,-9 0,-8 0,-9-5,-11-1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5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1,'0'9,"0"13,-5 22,-1 17,0 22,1 21,2 11,0 6,2-9,1-8,5-9,6-10,1-11,-1-12,-2-13,-4-9,-1-8,-3-8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6.4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295 1,'-14'23,"-15"14,-6 4,2 5,2-5,7-5,2-4,0-7,4-4,1-4,-3-2,3 3,5-3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6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0,'5'0,"6"0,11 0,6 0,4 0,0 0,-4 5,-8 6,-7 6,-5 5,-5-1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7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1,'0'9,"0"8,0 6,0 4,-10 2,-12-4,-3-6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7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1,'10'0,"17"0,9 0,7 0,2 0,3 0,2 0,2 0,2 0,-3 0,-6 0,-6 0,-5 0,-7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7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235 0,'-4'5,"-7"6,-2 6,-2 0,-4 2,-4 3,-2 1,-2 8,-1 2,-1-4,6-2,5-6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8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1,'58'1,"0"4,62 12,110 33,-128-25,-95-24,0 1,1-1,-1 1,0 1,0-1,7 4,-13-5,-1-1,1 1,0-1,0 1,0-1,-1 1,1 0,0-1,-1 1,1 0,-1 0,1-1,-1 1,1 0,-1 0,1 0,-1 0,0 0,1-1,-1 1,0 0,0 0,0 0,0 0,0 0,0 0,0 0,0 0,0 0,0 0,0 0,-1-1,1 1,0 0,-1 0,1 0,-1 0,1 0,-1-1,1 1,-1 0,1 0,-1-1,0 1,1 0,-1-1,-1 1,-13 13,-1 0,-1-1,0-1,-32 17,-7 5,16-9,15-10,-33 26,53-37,-1 1,1 0,0 0,0 0,1 1,-1-1,1 1,1 0,-1 1,-5 12,9-16,-1 0,0 0,1 0,-1 0,1 1,0-1,0 0,0 0,0 0,1 0,-1 0,1 0,0 0,0 0,0 0,0 0,3 4,-1-2,1 1,0-1,1 1,-1-1,1-1,0 1,10 6,1 0,1-1,0 0,1-2,31 12,15-2,2-3,70 7,-50-9,-51-5,-34-8,-1 0,0 0,1 0,-1 0,0 0,0 0,1 0,-1 1,0-1,0 0,0 0,1 0,-1 1,0-1,0 0,0 0,1 0,-1 1,0-1,0 0,0 0,0 1,0-1,0 0,0 0,0 1,0-1,0 0,0 1,0-1,0 0,0 0,0 1,0-1,0 0,0 1,0-1,0 0,0 0,0 1,0-1,0 0,-1 0,1 1,0-1,0 0,0 0,0 0,-1 1,1-1,0 0,0 0,-1 0,1 0,0 1,0-1,-1 0,1 0,0 0,0 0,-1 0,1 0,0 0,-1 0,-18 10,18-10,-36 13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28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1,'5'0,"1"4,0 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34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0,'5'0,"17"0,43 5,-56-3,0 0,0 0,-1 1,1 0,-1 1,0 0,14 9,272 175,-284-182,0 1,-1 0,0 0,0 1,-1 0,14 17,-20-22,0 1,0-1,-1 0,1 0,-1 1,0-1,0 1,0-1,0 1,0-1,-1 1,0 0,1-1,-1 1,-1 0,1-1,0 1,-1-1,0 1,0 0,0-1,0 0,-1 1,1-1,-4 5,-19 23,-3 1,26-30,0 0,0 0,0-1,0 1,1 0,-1 0,0 0,1 0,-1 0,1 0,0 0,0 0,-1 0,2 1,-1 2,0-5,0 0,0 1,0-1,0 1,0-1,0 0,0 1,1-1,-1 0,0 1,0-1,0 0,0 1,1-1,-1 0,0 1,0-1,1 0,-1 0,0 1,1-1,-1 0,0 0,0 1,1-1,-1 0,1 0,-1 0,0 0,1 0,-1 0,0 0,1 1,-1-1,1 0,-1 0,16-8,9-18,-6-3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35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1,'0'4,"5"7,1 6,0 10,-1 9,-2 4,0 4,-2 0,-1-3,0 1,0-2,0-3,-1-3,1-3,0-1,0-2,0 0,0-6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36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0,'5'0,"6"0,6 0,4 0,5 0,1 0,-3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40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1 114,'5'0,"1"1,-1 0,1 0,-1 0,0 1,0 0,0 0,0 0,0 1,0-1,0 1,-1 0,1 1,-1-1,0 1,0 0,0 0,5 8,0-1,-1 2,-1-1,0 1,0 0,8 26,12 48,26 71,-44-136,1-1,1 0,1 0,1-2,15 20,-24-35,-1 0,1 0,0 0,0-1,0 1,0-1,0 0,1 0,0-1,-1 1,1-1,0 0,0-1,0 1,0-1,1 0,-1 0,10 0,-11-1,0-1,0 1,1-1,-1 0,0-1,0 1,0-1,0 1,-1-1,1 0,0-1,-1 1,1-1,-1 1,0-1,0 0,0 0,0-1,0 1,-1 0,0-1,1 0,1-4,4-10,-1 0,-1 0,-1 0,0-1,-1 0,1-28,0-122,-6 131,2-8,0 8,-2 0,-9-63,9 96,0 1,0-1,-1 0,0 0,1 1,-1-1,-1 1,-3-6,-5-3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36:40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1,'0'5,"5"1,5 0,3 3,2 1,5-2,3 3,-3-1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0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1,'0'9,"10"13,2 17,1 12,1 1,-1 1,2 2,-1 0,-4-3,-3-7,-3-6,-2-10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1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3,'128'-2,"137"4,-262-2,-1 0,0 0,1 0,-1 1,0-1,1 0,-1 1,0 0,1-1,-1 1,0 0,0 0,0 0,0 1,0-1,0 0,0 1,0-1,0 1,-1 0,1 0,-1-1,1 1,-1 0,0 0,1 0,-1 1,0-1,-1 0,1 0,0 0,-1 1,1-1,-1 0,1 1,-1-1,0 1,0-1,0 0,-1 4,-2 9,0-1,-1 0,0 0,-1-1,-9 18,9-21,-86 215,80-186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2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55,'9'-5,"14"-7,6 0,4 1,0 2,-4 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3.0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1,'-5'0,"-1"5,0 6,1 6,2 5,1 3,1 3,0 5,1 3,0-1,1-1,-1-7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9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2,'109'-2,"116"5,-195 2,-30-5,0 0,1 0,-1 0,0 0,1 0,-1 0,1 0,-1 0,0 1,1-1,-1 0,0 0,1 0,-1 1,0-1,0 0,1 0,-1 1,0-1,1 0,-1 1,0-1,0 0,0 0,0 1,1-1,-1 1,0-1,0 0,0 1,0-1,0 0,0 1,0-1,0 1,0-1,0 0,0 1,0-1,0 0,0 1,0-1,0 1,0-1,-1 0,1 1,0-1,0 0,0 1,-1-1,1 0,0 0,0 1,-1-1,1 0,0 0,0 1,-1-1,1 0,0 0,-1 0,1 1,-1-1,1 0,0 0,-1 0,1 0,-1 0,-13 8,0 0,0-1,-16 5,17-7,0 0,0 1,1 0,0 1,-15 11,26-17,0 0,-1 0,1 1,0-1,0 0,0 1,0-1,0 1,1-1,-1 1,0 0,1-1,-1 1,1 0,-1-1,1 1,0 0,0 0,0-1,0 1,0 0,0 0,0-1,1 1,-1 0,1-1,-1 1,1 0,-1-1,1 1,0-1,0 1,0-1,0 1,0-1,3 3,2 3,0 0,0-1,1 0,0 0,15 9,16 6,2-2,74 25,-15-6,-61-21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3.5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22,'4'0,"17"0,9 0,18 0,11 0,4 0,7-5,-5-1,-8 0,-14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4.2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1,'5'0,"6"0,6 0,10 0,0 4,0 7,-4 6,-7 6,0 2,-4 3,-3 0,-4-4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4.8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1,'4'0,"22"0,14 0,21 0,8 0,-1 0,-4 0,-8 0,-9 0,-11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5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1,'0'14,"0"20,0 7,0 8,0-1,0-3,0-5,0-4,0-4,0-7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5.7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1,'5'0,"1"5,0 6,-1 5,-2 6,-1 4,-1 1,0 2,-6 0,-1 0,-1 0,2 0,-3-1,-1-4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6.2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1 110,'5'0,"15"0,15 0,19 0,21-5,10-7,16-5,-5 0,-15 3,-15-2,-15 3,-11 4,-12 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6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1,'-5'10,"-2"7,1 6,1 4,1 2,2 0,1 1,0 0,1 4,1 1,-1-1,0-1,0-1,6-7,0-7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7.1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1,'0'5,"0"6,0 10,0 7,0 4,0 5,0 6,0 5,0 5,0-4,0-3,0-7,0-3,0-5,0-6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7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80,'29'-4,"28"-3,18 1,12 1,-1 2,1-4,-11-1,-9 2,-10 1,-6-4,-7 1,-6 1,-9 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8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1,'5'0,"1"4,0 7,-1 16,-2 7,-1 9,0 5,-2 9,0 0,0-5,0-12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0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30,'5'0,"25"-4,22-3,21 1,7 1,5 1,2 2,-9 1,-4 0,-5 1,-9 0,-10 1,-9-1,-6 0,-10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8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30,'4'0,"7"0,11 0,7 0,7 0,7-5,2-1,-3 0,-4 1,-3 2,-3 0,-2 2,-7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9.3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1,'5'0,"6"0,1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1:59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0 143,'10'-5,"21"-6,16-1,5-3,-3-4,-4 1,-6-1,-4 3,2 4,-2 4,-1 3,-2 3,-2 2,-5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00.6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1,'-4'0,"0"0,1 1,-1 0,1 0,-1 0,1 0,-1 1,1-1,0 1,0 0,-1 0,1 0,1 0,-1 1,0-1,1 1,-1 0,1 0,-1 0,1 0,0 0,1 0,-1 0,0 1,1-1,0 1,0-1,-1 7,0-3,0 0,1 0,0 0,0 0,0 0,1 1,1-1,-1 0,1 0,0 0,1 1,-1-1,6 13,-4-16,-1 0,1 0,0 0,-1 0,2 0,-1-1,0 0,1 1,0-1,-1-1,1 1,0 0,1-1,-1 0,0 0,1 0,6 1,-9-2,1-1,0 1,0-1,-1 0,1 0,0 0,0 0,0-1,-1 1,1-1,0 0,-1 0,1 0,0 0,-1 0,0 0,1-1,-1 1,1-1,-1 0,0 1,0-1,0 0,0 0,-1 0,1-1,0 1,-1 0,1-1,-1 1,1-4,1-2,0 0,0-1,-1 1,-1-1,1 0,-1 0,-1-13,0-4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01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1,'0'19,"0"20,0 19,0 3,0 6,0-4,0-8,0-3,0-2,0-4,0-1,0-3,0-3,0-5,0-3,0-6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01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29,'5'-5,"6"-1,6 0,5 1,4 2,6 1,3 0,9 2,8 0,8 0,-1 0,-1 5,-6 2,-11-1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03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86,'0'5,"4"60,-4-63,1 1,-1 0,0 0,1-1,0 1,0 0,0-1,0 1,0-1,0 0,1 1,-1-1,1 0,0 0,0 1,-1-2,1 1,0 0,5 3,-7-5,1 0,0 0,-1 0,1 0,0 0,0 0,-1-1,1 1,0 0,-1 0,1-1,0 1,-1 0,1-1,0 1,-1 0,1-1,-1 1,1-1,0 1,-1-1,1 1,-1-1,0 0,1 1,-1-1,0 0,1 1,-1-1,0 0,1 1,-1-1,0 0,0 1,0-1,0 0,0 0,0 1,0-2,5-34,-5 35,1-32,-1 23,0 0,0 1,1-1,0 0,1 0,5-14,-6 22,0 0,0-1,0 1,1 0,-1 0,1 0,-1 1,1-1,0 0,0 1,0-1,0 1,0-1,0 1,0 0,1 0,-1 0,0 0,1 0,-1 1,0-1,1 1,-1-1,1 1,-1 0,1 0,-1 0,1 0,-1 1,0-1,5 2,3-1,0 2,0-1,0 1,0 1,-1 0,1 0,-1 1,15 10,-21-14,-1 1,0-1,0 1,0-1,-1 1,1 0,0 0,-1 0,1 0,-1 0,1 0,-1 0,0 0,0 1,0-1,0 0,-1 1,1-1,0 1,-1-1,0 0,0 1,1-1,-2 1,1-1,0 1,0-1,-1 1,1-1,-1 1,0-1,0 0,0 1,0-1,0 0,0 0,-1 0,1 0,-1 0,-2 3,0 1,-1-1,0 0,0 1,-1-2,1 1,-1-1,0 0,0 0,0 0,-1-1,1 0,-14 4,0-3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04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0,'0'15,"-5"13,-6 8,-6 11,0 7,-2 0,3-5,3-2,0-8,2-6,-3-9,2-4,3-5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05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1,'5'0,"6"4,6 3,1 3,1 6,2 5,3-1,-3 0,-1-3,2 1,2-4,1 2,-4 2,0-2,-4-4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06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0,'9'0,"23"0,19 0,12 0,8 0,2 0,-7 0,-9 0,-11 0,-7 0,-6 0,-4 0,2 0,2 0,3 0,7 0,-1 0,-7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1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1,'9'0,"9"0,10 0,9 0,5 0,3 0,-1 0,2 0,3 0,-3 0,-4 0,-5 0,-8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06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0,'-4'0,"-3"15,1 8,1 6,-4-2,1-1,1 0,1 0,3 1,1 0,1 0,1 1,0-5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2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58,'14'-5,"10"-1,10 0,4-4,0 1,3 1,0 2,7 2,4 2,-1 1,-5 0,-10 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3.0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1,'5'0,"11"0,12 0,11 0,22 0,21 0,9 0,4 4,1 3,-8 3,-18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3.5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0,'0'5,"0"16,5 18,1 7,1 11,-2 9,-2 8,-1 24,0 11,-2 9,5 0,1 3,0-5,-2-12,-1-10,-1-16,-1-17,0-18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4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1,'0'4,"0"22,0 14,0 16,0 3,0-4,0-7,0-11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5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246 11,'124'-9,"-123"8,1 1,-1 0,0 0,0 0,1 0,-1 0,0 0,0 0,1 1,-1-1,0 0,0 1,1-1,-1 1,0-1,0 1,0 0,0-1,0 1,0 0,0 0,0 0,0-1,0 1,0 2,0-1,0 0,0 0,-1 0,1 0,-1 1,1-1,-1 0,0 0,0 0,0 1,0-1,-1 0,0 3,0 3,-1 0,-1-1,0 1,0-1,0 0,-1 0,-6 9,-11 8,-2-2,0 0,-2-2,-41 27,11-7,26-19,1 1,2 1,-38 42,51-48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5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1,'10'5,"7"6,6 1,4 4,2 3,1-1,-5 1,-7-3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5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1,'0'19,"0"30,0 16,0 12,0 11,0 0,0 5,5 0,1-2,0-6,-1-8,-2-8,0-11,-2-5,-1-8,0-6,0-6,0-8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6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45,'5'0,"11"-5,12-1,6 0,-2-4,-3 1,-5 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6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1,'-5'14,"-1"14,-5 8,-5 6,-9 6,-6-1,4-2,0-1,6-3,1-3,0-4,2-2,5-3,4-5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2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0,'0'474,"-1"-463,4 27,-3-36,1-1,-1 1,1 0,0 0,-1-1,1 1,0-1,0 1,1-1,-1 1,0-1,0 1,1-1,-1 0,1 0,-1 0,1 0,2 2,10 3,1-1,-1-1,1 0,-1-1,26 3,84 0,-83-5,149 1,-151-3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7.2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0,'5'0,"6"0,6 5,5 1,-1 5,0 5,2 5,1 3,-4 2,1-3,-4 0,-5-5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7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82 0,'2'235,"-5"249,3-470,-1 1,-1-1,0 0,0 1,-2-1,0 0,0 0,-1-1,-1 1,0-1,-1-1,-12 18,1-10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8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1,'1'0,"19"0,1 0,0 1,-1 1,37 9,-53-10,1 1,0 0,0 0,-1 0,1 0,-1 1,0-1,0 1,0 0,0 1,0-1,-1 1,1-1,-1 1,0 0,0 0,0 1,-1-1,1 1,-1-1,0 1,-1 0,1-1,-1 1,1 6,1 21,-1 1,-1 0,-5 40,0 12,4-58,0-3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8.9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0,'0'10,"-4"7,-7 6,-6 4,0 2,-2-4,-3-2,3 5,-1-2,-1-1,3 0,5 1,-1-5,2-5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19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0,'0'19,"0"30,0 21,0 17,0 8,0 3,0-6,-4-10,-3-13,1-15,2-10,0-14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0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82,'-9'1,"1"0,-1 0,0 1,1 0,0 1,-1 0,1 0,0 0,1 1,-1 1,1-1,-8 7,-13 11,-40 41,51-46,-1 2,1 0,1 2,0 0,2 1,0 0,2 1,0 1,2 0,1 0,0 1,2 0,1 1,1 0,1 0,1 0,2 0,0 0,2 0,7 50,-5-64,1 0,0 0,0-1,1 1,1-1,-1 0,10 11,56 68,-45-58,25 27,58 54,-80-87,1-1,2-1,67 39,-93-60,-1 0,1-1,0 0,0 0,-1 0,1-1,0 0,0 0,1 0,-1-1,0 0,0 0,0 0,7-2,-5 0,0-1,1 0,-1 0,-1-1,1 1,0-2,-1 1,0-1,7-6,10-11,-2-2,0 0,-2-1,22-35,-32 46,1-2,-2-1,0-1,0 0,-2 0,0 0,-2-1,1 0,1-22,1-16,-1-85,-8 101,-2 1,-1 0,-3 0,-1 0,-1 1,-3 0,-1 1,-21-43,11 27,-34-74,47 109,-1 0,-1 1,0 0,-20-21,15 22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1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438 1,'-5'0,"-11"19,-12 25,-11 20,-8 13,-6 7,-3 9,8 3,7-11,6-10,8-13,10-12,2-15,5-13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1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0,'5'0,"7"5,5 1,5 0,-2 4,2 4,0 1,-3 2,-4-2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1.9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0 111,'5'-5,"11"-1,7 0,10 1,8-3,3-1,-2-2,-4-1,-8-2,-8-4,-10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2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1,'0'5,"0"6,0 6,0 5,0 8,0 4,0 10,0 7,0 5,0 7,0 1,0 1,0-2,0-2,0-7,0-8,0-6,0-11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2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0,'0'15,"0"13,0 17,0 15,0 6,0 7,0 5,0-1,0-5,0-9,0-6,0 1,0-4,0-7,0-11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2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1,'-13'14,"1"1,1 1,0 0,1 0,1 1,1 0,0 1,1 0,1 0,0 0,2 1,0 0,1 0,1 0,0 0,3 26,-1-42,0 0,0 0,1 0,-1 0,1 0,0-1,0 1,0 0,0 0,1-1,-1 1,1-1,-1 1,1-1,0 1,0-1,0 0,0 0,0 0,0 0,1-1,-1 1,1 0,-1-1,1 0,0 1,0-1,5 1,6 1,0 0,0-1,0-1,26-1,-23 0,68-3,-1-3,0-5,-1-3,0-3,81-30,-103 27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3.2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0,'5'10,"6"21,6 11,0 8,-3-1,-4-3,-3-5,-3-4,-3-5,0-6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3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67,'5'0,"6"-5,11-6,11-1,5 1,1 3,-2-2,-7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4.3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2,'-1'0,"0"0,-1 1,1-1,0 1,0-1,0 1,0 0,0-1,0 1,0 0,0 0,1 0,-1 0,0 0,0 0,1 0,-1 0,1 0,-1 0,1 0,-1 0,1 0,-1 0,1 1,0-1,0 0,0 0,-1 2,-2 36,3-34,0 1,1-1,0 1,0-1,1 1,-1-1,1 0,0 1,1-1,-1 0,1-1,0 1,0 0,1-1,-1 1,1-1,0 0,0-1,0 1,8 4,-7-4,0-1,1 0,0 0,-1 0,1-1,0 0,1 0,-1 0,0-1,0 0,1 0,-1-1,0 1,1-1,-1-1,0 1,1-1,5-2,-10 3,1-1,-1 0,0 1,0-1,0 0,0 0,-1 0,1 0,0 0,0-1,-1 1,1 0,0-1,-1 1,0-1,1 0,-1 0,0 1,0-1,0 0,0 0,0 0,0 0,0 0,-1 0,1 0,-1 0,0-1,1 1,-1 0,0 0,0 0,0 0,-1-4,-1-3,-1 0,1 0,-1 0,-1 0,0 1,-6-11,9 18,1 0,0 0,-1 0,1 0,0 0,0 0,-1 0,1 0,0 0,0 0,0 0,0 0,0 0,0 0,1 0,-1 0,0 0,0 1,1-1,-1 0,1 0,-1 0,1 0,-1 0,1 1,-1-1,1 0,0 0,-1 1,1-1,0 0,0 1,-1-1,1 1,0-1,0 1,0-1,0 1,0 0,0-1,0 1,1 0,9-4,0 1,23-4,-16 4,12-3,0 2,0 1,33 1,-35 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4.7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74,'14'0,"14"-5,13-6,7-1,11 1,-5-2,-7 1,-11 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5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1,'0'4,"0"7,0 6,0 10,0 5,0 6,0 2,0-2,0 3,0 4,0 3,0 3,0 3,4-3,7-6,2-6,-3-9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5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107 1,'-5'0,"1"1,0-1,-1 1,1 0,0 0,-1 1,1-1,0 1,0 0,0 0,1 1,-1-1,0 1,1-1,0 1,-1 0,1 0,1 1,-1-1,0 1,1-1,-1 1,1 0,0 0,1 0,-1 0,-1 7,0-2,0 0,1 0,0 0,1 0,0 0,1 1,0-1,0 0,1 0,0 1,0-1,4 11,-1-11,-1-1,2 1,-1-1,1 0,0 0,1 0,0-1,0 1,1-2,0 1,13 10,-15-14,0 1,0-1,1 0,-1 0,1-1,0 1,-1-1,1-1,0 1,0-1,0 0,1 0,-1-1,0 0,0 0,0 0,0-1,0 0,8-2,-10 2,0-1,0 0,0-1,0 1,0-1,-1 1,1-1,-1 0,0-1,1 1,-1 0,-1-1,1 0,0 0,-1 0,0 0,0 0,0 0,-1 0,1-1,-1 1,0-1,1-6,-1 6,-1 0,1 0,-1-1,0 1,0 0,0 0,-1 0,0 0,0 0,0 0,-1 0,1 0,-1 1,0-1,-1 1,1-1,-1 1,0 0,0-1,-6-5,-10-4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6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1,'0'9,"0"9,0 5,0 4,0 2,0 5,0 2,0 0,0-2,0-2,0-2,0 0,-5-7,-1-6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6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54,'15'0,"18"0,18-5,10-1,9-5,7 0,-5 2,-11 2,-14 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6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0,'-5'5,"-1"6,0 6,1 5,2 4,5-4,4-9,-1-12,0-10,-2-5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3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0,'5'0,"6"0,6 0,9 0,1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7.5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0,'0'5,"0"6,-5 6,-1 5,-5 3,0 3,2 1,2 4,2 3,3-1,1-2,0-1,2-1,-1-7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7.9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0 120,'19'0,"25"-5,29-6,31-1,6-4,-5 2,-16 2,-23-1,-18 2,-13-2,-12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8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0,'-5'14,"-1"20,0 12,-4 9,1 9,1 8,-3-4,1-4,-3-8,1-8,2-8,4-7,2-3,1-3,3 0,0-6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9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30,'278'-15,"-48"1,-218 14,-1-1,-1 1,1 0,-1 1,11 2,-18-2,0-1,-1 1,1 0,0 0,-1 0,1 1,-1-1,1 0,-1 1,0 0,0-1,0 1,0 0,0 0,0 0,0 1,0-1,-1 0,3 6,0 3,0 0,-1 0,0 0,-1 1,0-1,0 18,-3 76,-1-55,2-3,-2 0,-2-1,-1 1,-25 89,17-107,1-9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29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23,'5'0,"20"0,16 0,14 0,13 0,4-5,0-2,-9 1,-14 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0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0,'5'5,"2"6,-1 11,-1 11,-1 4,-2 2,-1-2,-1-3,0-6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30.5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1,'-2'240,"5"264,21-258,-21-226,9 37,-6-34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48.9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1,'20'2,"-1"0,1 2,0 0,-1 1,24 10,8 2,-46-15,0-1,0 1,0 0,-1 0,1 1,-1-1,1 1,-1 0,0 1,0-1,0 0,-1 1,1 0,-1 0,4 7,-3-5,-1 1,0 0,0 0,-1 0,0 0,0 0,-1 0,0 0,0 1,-1 7,0 0,-1 0,-1 0,0 0,-1 0,-1-1,0 1,-1-1,-1 0,0 0,-11 17,-6 0,0-2,-2-1,-1-1,-55 44,2 0,77-70,1 0,-1 1,1-1,-1 1,1 0,-1-1,1 1,0 0,0 0,0 0,0 0,0 0,0 0,1 0,-1 0,0 5,1-6,1 0,-1 0,1 0,-1 0,1 0,-1 0,1 0,0 0,0 0,0 0,-1 0,1-1,0 1,0 0,0 0,0-1,0 1,0-1,0 1,1-1,-1 1,0-1,0 0,0 0,0 1,1-1,-1 0,0 0,3 0,41 2,0-1,48-5,-2 0,70 3,-126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0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 0,'-11'1,"1"0,-1 1,1 0,0 1,0 0,0 0,0 1,0 0,1 1,0 0,-12 8,8-4,1 1,0 0,0 1,1 1,0-1,-16 25,-7 20,3 1,2 2,3 1,3 1,2 1,-14 75,30-115,1 1,1 0,2 0,1 35,0-48,2 0,-1 1,1-1,1 0,0 0,0-1,1 1,0-1,1 1,0-1,0-1,11 14,22 20,2-1,2-2,2-2,1-2,2-2,1-2,63 30,-76-45,69 23,-87-35,0 0,0 0,0-2,1 0,-1-1,26-1,-37-2,-1 1,1-1,-1 0,1 0,-1-1,0 1,0-1,0 0,0-1,0 1,-1-1,1 0,-1 0,0-1,0 1,-1-1,1 0,-1 0,0 0,4-9,3-8,-1 0,-1 0,9-41,-10 31,-1-1,-2 0,-2 0,0 0,-2 0,-6-39,3 47,-2 0,-1 1,-1-1,-1 1,-1 1,-1-1,-1 2,-24-37,-5 1,-49-54,66 86,-1 2,-2 1,0 0,-33-20,47 35,0 0,-1 0,-24-11,18 12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1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29,'10'-5,"7"-1,11 0,5 1,2 2,-1 1,-5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1.8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1,'0'360,"0"-353,0-1,0 1,1 0,0-1,0 1,1 0,0-1,0 1,0-1,1 0,5 10,-4-11,-1-1,1 0,0 0,0-1,0 1,0-1,1 0,-1 0,1 0,0-1,0 1,0-1,0 0,0-1,6 2,41 8,84 5,-113-14,60 3,-59-5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3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1,'0'5,"0"6,0 10,0 12,0 10,0 2,0 2,0 4,0-3,0-4,0-1,0-2,0-4,0-4,0-2,0-6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2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0,'-2'1,"0"-1,-1 0,1 1,0-1,0 1,-1-1,1 1,0 0,0 0,0 0,0 0,0 1,0-1,0 0,1 1,-1-1,0 1,1 0,-1 0,1-1,-1 1,1 0,0 0,0 0,0 0,0 1,0-1,1 0,-1 0,0 5,-2 7,1 1,1 0,0 26,1-21,-2 31,0 4,9 92,-7-143,1 0,-1-1,1 1,0-1,0 1,1-1,-1 0,1 0,0 1,-1-1,1 0,1 0,-1-1,0 1,1 0,-1-1,5 4,-2-3,0-1,0 1,0-1,0 0,0 0,1 0,-1-1,0 0,1 0,7 0,4 0,-1-2,1 0,-1-1,0-1,0 0,29-11,88-37,-98 39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2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0,'0'10,"0"22,0 24,0 17,0 11,0-5,0-6,0-6,0-9,0-11,0-7,0-7,0-9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3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1,'5'0,"7"0,9 0,12 0,0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4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32,'1'-1,"-1"-1,1 1,0 0,0 0,0 0,0 0,0 0,0 0,0 0,1 1,-1-1,0 0,0 1,1-1,-1 1,0-1,1 1,-1-1,0 1,1 0,-1 0,3 0,0-1,29-5,1 2,-1 1,1 2,50 4,-82-3,0 0,0 0,0 0,0 0,0 1,0-1,0 0,0 1,0 0,0-1,0 1,-1 0,1 0,0 0,-1 0,1 1,-1-1,1 0,-1 1,1-1,-1 0,0 1,0 0,0-1,0 1,0 0,0 0,0-1,0 1,-1 0,1 0,-1 0,1 0,-1 0,0 0,0 0,0 0,0 0,0 0,0 0,-1 0,1 0,-1-1,0 3,-3 10,-1 0,0-1,-1 0,-13 22,19-34,-9 12,-1 0,0-1,-1-1,0 1,-1-2,0 0,0 0,-1-1,-17 10,12-8,4-1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4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1,'5'0,"6"0,6 0,4 0,5 0,-3 5,-6 6,0 1,-3-1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5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0,'5'0,"6"0,6 0,5 0,3 0,8 0,2 0,0 0,-6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5.9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0,'2'100,"-4"104,1-202,1 1,0 0,0 0,-1 0,0-1,0 1,1 0,-1-1,-1 1,1-1,0 1,-1-1,1 1,-1-1,0 0,0 0,1 0,-1 0,-1 0,1 0,0-1,-5 4,-2-2,1 1,-1-2,0 1,0-1,-15 2,-26 6,40-7,0 0,0 1,1 1,0-1,0 2,0-1,-11 9,15-8,-1-1,1 1,0 0,1 0,-1 1,1-1,1 1,-1 0,1 0,-4 12,3-7,1-1,0 1,1 0,0 0,1 0,0 0,1 0,1 0,0 0,0 0,1 0,1 0,6 19,-5-22,0-1,0 1,1-1,0 0,1 0,0-1,0 0,0 0,1 0,0-1,0 0,1 0,0-1,0 0,0 0,1-1,-1 0,11 3,-7-3,0 0,1-1,-1 0,1-1,0-1,-1 0,20-1,-28 0,0-1,0 1,0-1,0 0,0 1,0-2,0 1,0 0,-1-1,1 0,-1 0,1 0,-1 0,0 0,1-1,-1 1,0-1,-1 0,1 0,0 0,-1 0,0-1,0 1,0-1,0 1,0-1,1-4,1-11,-1 1,-1 0,-1-1,0 0,-2 1,-4-35,5 50,-1 0,1 1,-1-1,1 0,-1 0,0 0,0 1,0-1,-1 1,1-1,-1 1,1-1,-1 1,0 0,0 0,0-1,0 1,0 1,0-1,-1 0,-3-2,-12-3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6.5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0,'0'5,"-10"15,-7 20,-6 11,-4 3,4 1,-1-4,0-6,-1-6,4-5,1-7,4-10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6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0,'4'0,"7"5,11 16,6 4,4 2,-5 3,-1-1,0-4,-6-2,0-5,-5-5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7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4.2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0,'4'0,"22"0,14 0,16 0,12 0,9 0,5 0,-1 0,-10 0,-18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7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0,'0'15,"0"23,0 19,0 10,0 8,0 5,0-1,0-5,0-10,0-12,0-9,0-8,0-4,0-3,0-7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8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 0,'-2'1,"-1"-1,1 1,0-1,0 1,0 0,1 0,-1 0,0 0,0 0,0 0,1 0,-1 1,0-1,1 0,0 1,-1 0,1-1,0 1,-2 2,-19 37,16-26,1 0,0 0,2 0,-1 0,2 1,0-1,1 1,0 0,1-1,1 1,4 26,-3-39,-1 1,0-1,1 1,0-1,0 1,0-1,0 0,0 0,1 0,-1 0,1-1,0 1,0-1,0 1,0-1,0 0,0 0,1 0,-1-1,1 1,-1-1,1 0,0 0,6 1,8 0,1 0,-1-1,36-3,-26 1,5 0,42-7,-66 6,1 1,-1-2,1 1,-1-2,0 1,-1-1,1 0,0-1,8-6,-1-3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8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1,'-5'0,"-1"5,0 6,1 6,2 5,0 3,2 3,1 5,0 7,0 2,0-3,1-1,-1-9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2:59.2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56,'5'0,"20"-4,21-3,6 1,0-3,-5-1,0 2,-4 2,-4 2,1 2,7 6,1 2,-8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1,'-2'0,"0"1,1 0,-1 0,0 0,0 0,1 0,-1 1,1-1,-1 0,1 1,0-1,-1 1,1-1,0 1,0 0,0 0,-1 2,-16 33,17-35,1 0,-1 0,0 0,1 1,-1-1,1 0,-1 0,1 1,0-1,0 0,0 1,0-1,1 0,-1 0,1 1,-1-1,1 0,0 0,-1 0,1 0,1 0,-1 0,0 0,0 0,1 0,-1 0,1 0,-1-1,1 1,0-1,0 1,-1-1,1 0,0 0,0 0,0 0,1 0,-1 0,0 0,0-1,0 1,1-1,-1 0,0 1,0-1,1 0,-1 0,0-1,1 1,-1 0,0-1,0 1,0-1,1 0,-1 0,0 0,0 0,0 0,3-3,22-10,0 0,1 2,1 1,48-13,121-13,-191 36,-4 0,-1 0,1 1,0 0,-1 0,1-1,0 1,-1 1,1-1,-1 0,1 1,0-1,-1 1,1 0,-1 0,3 1,5 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0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75,'5'0,"7"0,5-5,5-1,3-5,3 0,0 2,-3-3,-2 1,-5 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1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0,'0'5,"0"16,0 8,0 15,0 13,0 2,0 5,0 2,0-7,0-3,0 3,0-4,0-6,0-7,-5-6,-1-4,0-8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1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112 0,'-5'0,"1"1,-1-1,1 1,-1-1,0 1,1 1,-1-1,1 1,0-1,-1 1,1 0,0 1,0-1,0 1,1 0,-1 0,1 0,-1 0,1 1,0-1,0 1,1 0,-1 0,1 0,-1 0,1 0,1 0,-1 1,1-1,-2 8,2-6,0-1,0 1,1 0,-1-1,2 1,-1 0,0 0,1-1,0 1,1-1,-1 1,1-1,0 1,0-1,1 0,-1 0,1 0,0 0,1 0,-1-1,1 0,0 1,0-1,8 6,-7-7,1 0,-1 1,1-2,0 1,0-1,0 1,0-2,0 1,0-1,0 0,1 0,6 0,-10-1,0 0,-1-1,1 1,-1-1,1 1,-1-1,1 0,-1 0,1 0,-1 0,0 0,1 0,-1-1,0 1,0-1,0 0,0 1,0-1,-1 0,1 0,-1 0,1-1,-1 1,1 0,-1 0,0-1,0 1,0-1,-1 1,1-1,0-3,3-48,-4 29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4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1,'0'4,"0"7,0 6,0 5,0 3,0 7,0 3,0 1,0-3,0 0,0-7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4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1,'5'0,"16"0,8 0,5 0,2 0,-2 0,-1 0,-2 0,-1 0,-1 0,0 0,-2 0,6 0,1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4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87 0,'-5'10,"-6"7,-2 11,-2 14,0 6,3 8,4-1,3-4,3-12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5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 14,'0'1,"0"-1,0 1,0 0,0-1,0 1,0-1,0 1,0 0,0-1,0 1,0-1,0 1,1 0,-1-1,0 1,0-1,1 1,-1-1,0 1,1-1,-1 1,1-1,-1 1,1-1,-1 0,1 1,-1-1,1 1,-1-1,1 0,-1 0,1 1,-1-1,1 0,0 0,1 0,-1 0,0 0,1 0,-1 0,0-1,1 1,-1 0,0-1,0 1,0-1,1 0,-1 1,0-1,2-1,-3 1,1 1,0 0,-1-1,1 1,-1-1,1 1,-1-1,1 1,-1-1,0 0,1 1,-1-1,0 0,1 1,-1-1,0 0,0 1,1-1,-1 0,0 1,0-1,0 0,0-1,-1 2,1-1,-1 0,0 0,0 1,1-1,-1 1,0-1,0 1,0-1,0 1,0 0,0-1,1 1,-1 0,0-1,0 1,0 0,0 0,0 0,0 0,0 0,0 0,0 0,0 1,-2-1,-2 1,0 0,0 0,0 0,0 0,0 1,0 0,0 0,0 0,0 1,1-1,0 1,-1 0,1 1,-6 5,4-3,1 1,-1-1,1 1,1 1,-1-1,1 1,0-1,-4 16,5-16,1 0,0 0,0 0,1 0,0 1,0-1,1 0,0 1,0-1,1 0,0 1,0-1,0 0,1 0,0 0,1 0,0 0,0 0,0-1,1 1,0-1,0 0,5 6,-4-8,0-1,0 1,0-1,1 0,0 0,-1-1,1 0,0 0,0 0,0-1,9 2,-3-2,0 0,0 0,0-1,0 0,13-3,-19 1,0 0,-1 0,0 0,1-1,-1 0,0 0,-1 0,1-1,0 0,-1 0,0 0,0 0,0 0,0-1,-1 0,0 0,4-7,3-6,-1-1,-1 1,10-35,-16 49,-1 0,1-1,-1 1,0-1,0 1,-1-1,1 1,-1-1,0 0,0 1,-1-1,1 1,-1-1,0 1,0-1,0 1,-3-6,-8-4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6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1,'-5'4,"-6"8,-1 5,-4 0,2 2,2 3,-1-3,2-5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6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75,'10'0,"7"0,11 0,10 0,-2-5,3-2,9-4,5 0,4 2,-3-3,-6 1,-12 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7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1,'1'41,"10"51,-1 3,-3 337,-7-385,0-40,0-1,1 1,-1 0,2 0,-1-1,1 1,0-1,0 1,0-1,1 0,0 0,1 0,6 10,0-3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7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5,'53'-2,"-36"1,0 0,1 1,-1 0,0 2,0 0,1 1,20 6,-36-8,1 0,-1 0,1 1,-1-1,1 1,-1 0,0-1,0 1,0 0,0 0,0 1,0-1,-1 0,1 1,-1-1,2 3,-1 1,0 0,0-1,-1 1,0 0,0 0,0 0,-1 7,0 8,-2-1,-1 1,-6 26,1-12,-3 1,-28 66,30-83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8.4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1,'10'0,"17"0,13 0,5 0,0 0,-4 0,-3 0,-4 0,-8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8.7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1,'-5'9,"-1"23,0 14,1 10,2 9,0-1,2-8,1-8,0-12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9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0,'8'36,"0"-1,-2 1,-2 0,-1 73,1 10,33 159,3 50,-33-244,0-54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09.7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0,'5'0,"7"0,5 0,5 0,3 0,12 0,9 0,6 0,4 0,-3 0,-5 0,-7 0,-6 0,-3 0,-7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10.1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1,'0'5,"14"6,10 1,10-1,13-3,4-3,2-1,-2-3,-1 0,5-2,-2 1,5-1,1 1,1 0,-6-1,-11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5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0,'0'5,"0"11,0 7,0 10,0 3,0 6,0 0,0-7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5.7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3,'169'-2,"188"6,-351-4,0 0,-1 1,1-1,-1 2,1-1,-1 0,0 1,1 0,-1 1,8 4,-11-5,0-1,0 1,0 0,-1 0,1 0,-1 0,0 0,1 0,-1 1,0-1,0 0,-1 1,1-1,0 0,-1 1,1-1,-1 1,0-1,0 1,0-1,0 1,0-1,-1 1,1-1,-2 4,-5 20,-1 0,-1-1,-1 0,-17 28,-14 35,26-49,0 1,3 0,-9 50,18-64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6.1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0,'4'9,"3"18,-1 18,3 16,1 12,-2-2,-2-4,-2-3,-2 2,-1 3,-1 0,4 7,2 5,0 2,3-7,1-12,-2-13,-2-14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6.4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0,'5'0,"6"0,6 0,0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7.0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86,'1'-1,"-1"0,0 1,0-1,1 0,-1 0,1 0,-1 0,1 0,-1 1,1-1,0 0,-1 1,1-1,0 0,0 1,-1-1,1 1,0-1,0 1,0-1,0 1,-1-1,1 1,1 0,28-9,-22 8,184-44,-156 39,2 1,-1 2,47 2,-81 1,0 1,0-1,-1 0,1 1,0 0,0 0,0 0,-1 0,1 0,0 0,-1 1,1-1,-1 1,1 0,-1-1,0 1,4 4,-4-2,1 0,-1 0,0 0,0 0,0 0,0 0,-1 0,0 1,0-1,1 7,-1 5,-1-1,0 1,-1 0,-1-1,-6 27,5-29,-1-1,-1 0,0 0,0-1,-1 1,-1-1,0 0,-11 12,-10 9,-37 33,29-31,6-5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7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1,'4'0,"7"0,6 0,10 0,4 0,3 0,-1 0,0 0,-2 0,-6 4,-7 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7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26,'14'0,"29"0,21 0,9-5,6-1,0 0,-9 1,-17 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8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0,'0'10,"0"7,0 11,0 5,0 2,0 0,0-2,0-1,0-2,0-6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8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0,'-1'33,"0"-21,1 0,0-1,0 1,1 0,3 14,-3-24,0 1,0 0,0 0,0-1,1 1,-1-1,1 1,-1-1,1 0,0 1,0-1,0 0,0 0,0 0,0 0,1-1,-1 1,1-1,-1 1,1-1,-1 0,1 0,0 0,0 0,-1-1,4 1,8 2,-1-2,1 0,-1 0,1-2,-1 1,21-5,-31 5,1-1,-1 0,0 1,1-1,-1 0,0-1,0 1,0-1,0 1,0-1,0 0,-1 0,1 0,0 0,-1-1,0 1,1-1,-1 1,0-1,0 0,-1 0,1 0,-1 0,1 0,-1 0,0-1,0 1,0 0,-1 0,1-1,0-3,-2 4,1 0,0 0,-1 0,1 0,-1 0,0 0,0 0,0 0,0 0,0 0,-1 0,0 1,1-1,-1 1,0-1,0 1,-3-3,1 1,-1 0,0 1,0-1,-1 1,1 0,-1 0,-8-3,-9-2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8.9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1,'0'9,"0"27,4 22,2 11,5 7,0 0,-1-7,-3-12,-3-14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29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2,'39'-1,"-1"1,54 5,-79-3,1 1,0 0,-1 1,0 0,1 1,-2 0,19 11,-18-9,0-1,1 0,0-1,0-1,0 0,27 3,-40-7,0 0,0 0,0 0,1 1,-1-1,0 0,0 0,0 1,0-1,0 1,-1-1,1 1,0-1,0 1,0 0,0-1,-1 1,1 0,0 0,0 0,-1-1,1 1,-1 0,1 0,-1 0,1 2,0-1,-1 0,0 0,0 0,0 1,0-1,0 0,-1 0,1 1,0-1,-1 0,-1 4,-4 6,0-1,0 1,-11 13,14-20,-35 45,-78 80,76-89,24-22,4-3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5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0,'24'0,"41"5,42 11,46 7,21 0,9 1,-17-3,-23-6,-30-6,-49-3,-50-4,-36-1,-15-2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0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1,'4'0,"8"9,0 9,4 5,-1 4,1-3,-1-1,-4-4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0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0,'5'15,"0"-1,0 0,-2 1,0 0,-1 0,0 0,-1 18,5 27,94 586,-66-441,-32-192,1-1,0 0,1 0,1 0,0 0,1 0,0-1,0 0,1 0,1-1,11 13,14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1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647 1,'-10'4,"-12"12,-16 17,-12 8,-12 5,-4 2,-1 0,-3-2,6-5,8-9,10-10,8-9,5-6,8-5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2.1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0,'34'79,"-3"0,28 114,-46-148,-13-43,9 30,16 35,-22-59,0-2,0 1,1 0,0-1,0 1,1-1,-1-1,1 1,1 0,-1-1,11 7,-15-11,0 0,0 0,1-1,-1 1,0-1,1 1,-1-1,0 1,1-1,-1 0,1 0,-1 0,0 0,1 0,-1 0,1 0,-1 0,1 0,-1-1,0 1,1 0,1-2,-1 1,1-1,-1 1,-1-1,1 0,0 0,0 0,-1 0,1 0,-1 0,1 0,1-5,1-2,-1 0,0 0,0-1,-1 0,2-15,-1-12,-1-1,-3 0,0 1,-3 0,-1-1,-18-65,4 35,13 40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2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0 181,'5'0,"16"-4,18-7,13-6,11-5,-1 1,0 4,-7 6,-8-1,-7 2,-5-3,-9-2,-4 0,-2 3,-3 13,-5 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0 141,'5'0,"15"0,10 0,9-5,7-6,1-6,-4 0,-7-2,-7 2,-8-1,-7-2,-6 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3.3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0,'0'668,"-1"-650,0 0,0-1,-7 29,2-24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3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0,'-2'1,"0"-1,0 1,0-1,0 1,0 0,0 0,0 0,0 0,0 0,1 0,-1 1,0-1,1 0,-1 1,1-1,-1 1,1 0,0-1,-2 4,-18 36,16-29,0-1,1 1,1 0,0 0,0 0,1 0,1 0,0 0,1 1,2 20,-1-24,1-1,0 0,0-1,1 1,0 0,1-1,-1 1,1-1,1 0,-1 0,1-1,1 1,-1-1,1 0,0-1,13 10,-5-6,0 0,1-1,0-1,0 0,0-2,1 1,17 2,-1-2,0-1,52 1,-45-6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4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0,'0'10,"0"11,0 9,-4 7,-7 8,-1 0,1-2,-2-4,-4-4,-3-3,-3-2,-3 3,-2 1,0-5,4 1,2 1,0 0,3-6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5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30,'4'0,"7"0,11 0,6 0,4 0,0 0,-4-5,-4-1,1 0,-1 1,2 2,5 1,1 0,2 2,-6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5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1,'0'4,"0"12,0 12,0 11,0 4,-5 4,-1-2,0-3,1-4,1-9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5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1 116,'29'-3,"0"-1,0-1,0-1,-1-2,43-18,-67 25,28-11,-8 2,1 1,0 1,0 1,1 1,0 2,34-2,24 7,-78 1,-15 2,5-3,-17 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53:36.3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0,'0'5,"0"6,0 6,0 10,5 9,2 4,-1-1,-1 4,-1-2,-2-3,-1-3,0-7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8:58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1,'-1'63,"-1"-6,3-1,3 1,11 62,-12-104,0 0,1-1,1 0,0 0,1 0,0 0,1-1,1 0,0-1,1 0,0 0,1 0,0-1,0-1,2 0,22 16,-15-17,1 0,0-1,0-1,1-1,0 0,0-2,35 3,-47-7,0 0,1 0,-1-1,0 0,0 0,0-1,0-1,-1 0,1 0,-1 0,1-1,-1 0,0-1,0 0,-1 0,0 0,0-1,0 0,0-1,-1 0,0 0,-1 0,1 0,-1-1,-1 0,1 0,-2 0,1-1,-1 1,0-1,-1 0,0 0,2-16,-3 11,0 0,-2 0,1 0,-2 0,1 0,-2 0,0 0,-1 1,0-1,-1 1,-1 0,0 0,0 1,-1-1,-1 2,0-1,-15-15,-26-28,31 31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8:59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1,'9'5,"27"1,17 0,14-1,14-1,-1-2,-1-1,1 0,-4-1,-10 0,-12-1,-10 1,-7 0,-6 0,-8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8:59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0 115,'19'0,"26"-4,23-8,25-5,19 0,20-2,6 2,-15 4,-20 5,-22 2,-25 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00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87 0,'-5'10,"-6"7,-2 11,2 5,-2 2,1 4,3 1,3-2,2-3,2-3,1-1,1-7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00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1,'-6'7,"0"1,1 0,0 0,1 1,0-1,0 1,-4 15,1-5,-1 0,2 0,0 1,1 0,1 0,1 0,1 0,0 23,2-41,0 1,1 0,-1-1,1 1,-1-1,1 1,0-1,0 1,0-1,1 1,-1-1,1 0,-1 0,1 1,0-1,-1 0,1-1,0 1,0 0,1-1,-1 1,0-1,0 1,1-1,-1 0,1 0,-1 0,1 0,-1-1,1 1,3 0,10 1,0-1,0-1,0 0,20-3,-8 1,104-13,-25 2,-73 10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02.0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2,'76'-1,"84"3,-154-2,-1 0,1 1,-1 0,1 0,-1 0,0 1,1 0,-1 0,0 0,0 1,-1-1,1 1,8 7,-10-7,-1-1,0 1,0 0,0 0,0 0,0 0,-1 0,1 0,-1 1,0-1,0 0,0 1,0-1,-1 1,1-1,-1 1,0-1,0 1,0-1,-1 1,1-1,-3 7,2-4,-1 0,0-1,-1 1,1-1,-1 1,0-1,-1 0,1 0,-9 8,-43 36,41-38,13-10,0-1,0 1,0-1,1 1,-1-1,0 1,0 0,1-1,-1 1,0 0,1 0,-1-1,1 1,-1 0,1 0,-1 0,1 0,-1-1,1 1,0 0,0 0,-1 0,1 0,0 0,0 0,0 0,0 0,0 0,0 0,0 0,1 0,-1 0,0 0,1 0,-1-1,0 1,1 0,-1 0,1 0,-1 0,1-1,-1 1,1 0,0 0,-1-1,1 1,0 0,0-1,-1 1,1-1,0 1,0-1,0 0,0 1,0-1,0 0,1 1,8 3,1 0,1 0,17 3,-26-7,41 9,52 13,-81-15,-15-7,0 0,0 0,0 1,1-1,-1 0,0 0,0 1,0-1,0 0,1 0,-1 1,0-1,0 0,0 0,0 1,0-1,0 0,0 0,0 1,0-1,0 0,0 1,0-1,0 0,0 0,0 1,0-1,0 0,0 1,0-1,0 0,-1 0,1 1,0-1,0 0,0 0,0 0,-1 1,1-1,0 0,0 0,0 0,-1 1,-11 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02.7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59,'24'0,"26"0,29 0,15-5,1-2,-6-4,-14 0,-9 1,-12 3,-24 3,-18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03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1,'0'4,"0"12,0 7,0 5,0 7,0 2,0 5,0 4,0-1,0-3,0-8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6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1,'5'0,"1"5,0 6,-1 10,-1 12,-2 5,-1 5,-1 0,-4-2,-3-4,-4-7,0-5,1-2,-2 0,2-4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04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0,'5'10,"7"7,0 11,-1 5,-2 2,-4-1,-1-1,-3-1,0-2,-2-5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2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1,'4'18,"7"31,2 26,2 18,0 9,-4-4,-3-10,-3-4,-2-8,-2-8,-1-4,-1-10,5-4,2-6,-1-5,0-5,3-9,0-7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2.7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1,'0'72,"4"158,-1-187,2 0,2-1,16 55,-16-73,2 1,1-1,17 30,-23-46,1-1,0 0,1 0,0 0,12 11,-15-16,1 1,-1-1,1 1,-1-1,1 0,0-1,0 1,0-1,0 1,0-1,1 0,-1-1,4 1,-4-1,-1 0,0 0,0 0,0-1,0 1,0-1,0 0,0 0,0 0,0 0,-1-1,1 1,0-1,-1 1,1-1,3-4,-1 2,-1-1,-1 0,1 1,-1-2,1 1,-2 0,1-1,2-5,1-9,0 1,-2-1,0 0,1-24,-1-51,-8-117,3 194,-1 1,-1-1,-1 1,0 0,-11-30,3 22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3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8,'1'2,"0"0,0 0,0 0,1 0,-1 0,0 0,1 0,-1-1,1 1,0 0,0-1,-1 1,1-1,0 0,0 0,3 2,-1-1,9 6,1-1,-1 0,1-1,0-1,1 0,-1-1,22 3,-13-4,1-1,-1 0,1-2,25-3,-31 0,1-1,-1-1,0-1,18-8,22-7,-50 19,0-1,-1 0,1 0,-1 0,1-1,7-6,-2-1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4.0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0,'0'5,"0"21,0 10,0 13,0 13,0 15,0 3,0 3,0 2,0-10,0-7,0-11,0-11,0-12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4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1,'-1'118,"2"137,0-240,0 0,1 0,1 0,0 0,1 0,0-1,11 23,-13-32,1 0,0 0,0 0,0 0,1-1,0 1,0-1,0 0,0 0,0-1,1 1,0-1,-1 0,1 0,1 0,-1-1,0 0,0 0,1 0,0-1,-1 0,1 0,5 1,35 0,0-1,0-2,0-2,-1-2,1-3,48-13,-83 18,-1-1,1 1,-1-2,-1 1,1-2,-1 1,1-1,-1 0,8-9,1-5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5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0,'6'165,"52"322,-45-381,-5-1,-8 148,-2-107,3-113,1 0,2-1,1 1,2-1,12 38,-12-49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6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0,'10'1,"1"0,-1 1,0 0,1 1,18 7,1 0,-9-4,-2 0,1 0,-1 1,0 0,20 12,-35-16,1 0,0 1,-1-1,1 1,-1 0,0 0,-1 0,1 1,-1-1,1 1,-1 0,-1 0,1 0,-1 0,0 0,0 1,0-1,-1 1,2 8,-1 10,-1 1,-1 0,-1 0,-1 0,-1-1,-1 1,-1-1,-2 0,0 0,-11 23,5-12,2 0,-13 69,12-47,-7 1,15-49,1 0,-1 0,2 0,-1 0,1 1,0-1,1 1,0 0,1 13,1-20,0 0,0-1,0 1,0-1,0 1,1-1,-1 0,1 1,0-1,0 0,-1 0,1 0,0 0,1-1,-1 1,0 0,0-1,1 0,-1 1,1-1,-1 0,1 0,0-1,-1 1,1 0,0-1,0 0,2 1,9 0,1 0,-1 0,0-2,16-1,6-3,-5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7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28,'0'25,"2"1,0-1,2 0,1 0,1 0,14 38,-6-30,2 0,1-2,1 0,23 29,-34-52,-1 0,1 0,0-1,1 0,-1 0,1 0,1-1,-1-1,12 6,-17-9,0-1,0 1,0-1,0 0,1 0,-1-1,0 1,0-1,1 1,-1-1,0 0,1 0,-1 0,0-1,1 1,-1-1,0 0,0 0,0 0,1 0,-1-1,0 1,-1-1,1 0,0 0,0 0,-1 0,1 0,-1 0,0-1,4-3,-1-2,-1 1,0-1,0 0,0 0,-1 0,0-1,-1 1,0-1,0 1,0-14,1-14,-4-44,0 54,2-21,0 27,-1-1,-1 1,-1 0,-7-35,8 52,0-1,-1 1,1 0,-1-1,0 1,0 0,0 0,0 0,0 1,-1-1,1 0,-4-2,-11-6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8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56,'9'0,"13"0,8 0,7 0,3 0,0 0,-3 0,-3 0,-3-5,-1-2,-6-4,-2 0,-1 1,2 3,-4 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6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1,'5'0,"20"0,16 0,15 0,12 0,-1 0,-6 0,-10 0,-8 0,-7 0,-10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9.1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1,'5'14,"6"19,6 9,4 6,0 0,-5-3,-4 0,-5-3,-4 1,-1 2,-2-1,-1 2,0-4,0-3,1-3,-1-4,1-7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19:49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0,'22'380,"-17"-241,-2-41,-3-94,1-1,-1 1,1-1,0 1,0-1,0 1,0-1,1 0,0 0,-1 1,1-1,0 0,0-1,1 1,-1 0,1-1,-1 1,1-1,0 0,0 1,0-1,0-1,0 1,0 0,0-1,1 0,-1 0,4 1,11 2,-1 0,1-2,-1 0,25-1,-30 0,127-5,-107 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4.3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0,'-1'0,"0"1,0-1,1 0,-1 1,0-1,0 1,1-1,-1 1,0-1,1 1,-1-1,1 1,-1 0,1-1,-1 1,1 0,-1-1,1 1,0 0,-1 0,1 0,-10 25,5-14,-8 24,2 1,0 1,-6 53,4-23,-28 117,-97 272,117-394,16-44,0-1,-2 0,0 0,-1 0,-16 26,14-35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4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18,'0'-5,"4"-1,7 0,11 6,6 7,3 4,-3 3,-7 5,-2-1,1-3,-4-5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5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47,'5'0,"6"0,5 0,11 0,10-5,7-1,2 0,2 1,7-4,0 1,-11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5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1,'0'5,"0"16,0 8,0 10,5 12,1 2,0-3,-1-6,-2-4,-1-6,-1-3,0 2,-1-4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5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1,'0'16,"4"112,-2-112,0-1,1 1,1-1,0 0,1 0,7 15,-9-27,-1 1,1 0,0-1,0 0,0 0,1 0,-1 0,1 0,-1-1,1 1,0-1,0 0,0 0,0-1,0 1,0-1,1 0,-1 0,1 0,-1 0,7-1,3 1,1-1,-1 0,1-1,-1-1,20-5,-18 2,0 0,0-2,18-10,-8 4,7-3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6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1,'0'5,"0"6,5 11,2 6,4 9,0 1,-1 5,-3 0,2-9,0-4,-2-2,-2-2,-2-5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6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1 138,'19'-4,"20"-12,13-8,13 1,8 4,7 0,-1 4,-9 4,-17 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7.7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59,'1'2,"0"0,0 0,0 0,0 0,0 0,1 0,-1 0,1 0,0-1,-1 1,1 0,0-1,0 0,0 1,0-1,3 1,-1 1,6 3,2 0,-1 0,1-1,-1-1,1 0,1-1,-1 0,0-1,1 0,-1-1,1 0,0-1,-1 0,1-1,-1-1,13-2,-21 3,-1 0,0-1,1 1,-1-1,0 1,0-1,0 0,0 0,-1 0,1 0,0-1,-1 1,0-1,0 0,1 1,-1-1,-1 0,1 0,0-1,2-5,-4 7,1 0,-1 0,1-1,-1 1,0 0,1 0,-1 0,0-1,-1 1,1 0,0 0,-1 0,1 0,-1 0,1 0,-1-1,0 1,0 1,0-1,0 0,-1 0,1 0,0 0,-1 1,1-1,-1 1,1-1,-1 1,0 0,0-1,0 1,1 0,-5-1,1 0,1 0,-1 0,0 1,0 0,1 0,-1 0,0 1,0 0,0-1,0 2,0-1,-9 2,-5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7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1,'0'5,"0"11,0 7,5 0,1 1,0 1,-1 1,-2 1,4-5,1 0,-1 0,-2-3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8.0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33,'5'0,"6"0,6 0,10 0,9-5,9-1,-4-5,-9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8.5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1,'0'5,"4"6,7 2,6-2,5 2,3-1,8-3,2 2,0-1,-1-2,-2-2,-1-8,-6-7,-3-7,-4-2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8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1,'0'9,"4"13,3 17,-2 6,5 11,0 8,-2 5,-2 3,-2 0,2-7,2-11,-2-10,-2-12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09.4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82 17,'-2'1,"-1"0,1 1,0-1,-1 1,1-1,0 1,0 0,0 0,0 0,1 0,-1 0,0 0,1 1,0-1,-2 4,-2 2,-1 1,0 1,1 0,0 0,0 1,2-1,-1 1,1 0,1 0,0 0,0 0,1 1,1-1,0 0,0 1,1-1,0 0,1 0,1 0,4 13,-2-7,2-1,0 0,1-1,0 0,1 0,1 0,0-1,1-1,1 0,0 0,26 20,-33-29,0 0,1-1,0 1,-1-1,1 0,1-1,-1 1,0-1,0 0,1-1,-1 0,1 0,0 0,-1-1,1 1,0-2,-1 1,1-1,9-2,-7 0,0 0,0-1,-1 0,1 0,-1-1,0 0,0-1,0 0,-1 0,0-1,0 1,10-14,-6 4,-1-1,0 0,-1-1,-1 1,-1-2,0 1,-1-1,-1 0,-1 0,-1 0,0-1,-2 0,0 1,-1-1,-5-33,5 48,-1 1,0-1,0 1,0 0,0 0,0-1,-1 1,0 0,0 0,0 1,0-1,-1 0,-5-5,3 4,-1 1,0-1,-1 2,1-1,-1 1,-13-6,4 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1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0,'1'18,"1"0,1 0,9 30,2 14,9 88,-6 1,-4 169,-13-261,-1-35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2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1,'0'4,"0"7,0 11,0 6,4-1,3-1,-1 0,-2 1,0-1,-2-3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2.9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0,'448'0,"-443"0,0 0,1 0,-1 1,0 0,1 0,-1 0,0 0,0 1,0 0,0 0,0 0,-1 1,1-1,6 6,-9-6,0 1,0-1,0 1,0-1,-1 1,1 0,-1-1,0 1,0 0,1 0,-2 0,1 0,0 0,-1 0,1 0,-1 0,0 0,0 0,0 0,-1 0,1 1,-1-1,1 0,-1 0,0-1,-2 6,-2 3,0 1,-1-1,0 0,-1-1,0 0,-1 0,-12 13,-71 60,61-58,-29 32,9 0,38-45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3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0,'5'5,"11"6,7 6,5 10,7 10,3 7,-1-3,-7-3,-3-9,-7-5,-6-6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3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0,'0'5,"5"16,6 18,2 7,2 6,0 4,-3-4,-4-1,-3 1,-3 0,-1-3,-1-5,0-2,-1-6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4.0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1,'5'0,"6"0,6 0,5 0,3 0,3 0,-4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8.1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1,'10'5,"17"1,18 0,16-1,17 3,4 0,2-1,-8-2,-12-1,-12-2,-11-1,-12-1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4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1,'-10'9,"-7"8,-6 11,0 10,1 3,3 0,5-3,5-3,4-2,-2-8,0-2,-3-6,0-1,-3 2,1-2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4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1,'5'0,"6"0,6 0,5 0,3 0,-2 5,0 1,-5 4,-5 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5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0,'0'15,"0"23,5 15,1 8,5 7,0 3,3-7,-1-10,-2-8,-4-8,-2-5,-3-5,-1-1,-1-1,0 0,-1-4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5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1,'14'0,"24"0,15 0,8 0,3 0,-5 0,-7 0,-8 0,-11 4,-12 17,-9 9,-7 13,-4 14,-2 7,-1-3,0-12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8.6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94,'-5'0,"-6"0,4 0,17 0,16 0,18 0,26 0,23 0,26-5,6-1,1-5,-6-5,-20 0,-21 3,-25-1,-21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9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81,'29'-5,"32"-1,31 0,23-4,5 1,-2 1,-17 2,-21-3,-19 0,-16 2,-14 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19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0,'67'3,"118"18,62 29,-66-12,-139-30,-7-2,-1 1,40 14,-73-20,1-1,0 1,0 0,0-1,0 1,0 0,-1 0,1 1,0-1,-1 0,1 0,-1 1,0-1,1 1,-1-1,0 1,0 0,0-1,0 1,0 0,0 0,0 0,-1 0,1 0,-1 0,1 0,-1 0,0 0,0 0,0 0,0 0,0 0,0 2,-3 5,1 1,-2-1,1 0,-1 0,-8 14,9-18,-97 157,-9 20,90-145,1 0,-12 43,21-48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47.7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174 1,'-5'9,"-11"23,-7 15,-5 14,-2 1,3 4,8 1,6-7,5-3,5-3,2-5,1-7,1-10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49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1 214,'9'0,"5"1,-1-1,1 0,0-1,-1 0,1-2,-1 1,0-2,22-8,2-8,-1-2,-2-2,62-54,-71 56,-22 20,0-1,0 1,0-1,0 1,0 0,1 0,-1 0,1 1,-1-1,1 1,0 0,7-1,-8 2,-1 0,1 1,-1-1,1 1,-1 0,0-1,1 1,-1 0,0 0,0 1,0-1,0 0,0 1,0 0,0-1,0 1,0 0,-1 0,1 0,-1 0,3 4,22 39,-2 0,-2 2,21 64,-1-5,-12-33,38 81,-67-151,1 0,-1 0,1 0,-1 0,1-1,0 1,0-1,1 1,-1-1,0 0,5 3,-6-4,1-1,0 1,0-1,-1 0,1 1,0-1,-1 0,1 0,0 0,0 0,-1-1,1 1,0 0,0-1,-1 1,1-1,-1 0,1 1,0-1,-1 0,1 0,1-2,16-11,0 0,-1-2,24-26,-12 10,67-75,-78 86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50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0,'3'4,"0"0,0 1,-1-1,1 0,-1 1,0-1,0 1,-1 0,2 8,1 1,66 281,-47-182,41 122,-19-128,-34-83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2.3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29,'0'-5,"5"-1,6 0,6 1,10 2,9 1,4 1,0 0,-3 1,-2 0,-3 1,-6-1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8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1,'-6'0,"0"0,-1 0,1 1,0 0,0 0,0 0,0 1,0 0,1 0,-1 0,1 1,-1 0,1 0,0 0,0 1,-5 4,5-3,1 0,0 0,0 1,1-1,0 1,0 0,0 0,1 0,-1 0,2 1,-1-1,1 0,0 1,-1 12,1-14,1-1,0 1,0-1,0 1,0-1,1 1,-1-1,1 1,0-1,1 0,-1 1,1-1,0 0,0 0,0 0,0 0,1-1,0 1,0 0,0-1,0 0,0 0,0 0,1 0,0 0,-1-1,1 0,0 1,0-1,0-1,5 2,11 5,0-2,37 7,-52-12,1 0,0 0,0-1,0 1,-1-1,1-1,0 1,0-1,0 0,-1 0,1-1,0 0,-1 0,10-5,-12 5,-1 0,1-1,-1 1,0-1,0 1,0-1,0 0,0 0,-1 0,1 0,-1 0,0 0,0-1,0 1,0 0,-1 0,1-1,-1 1,0-1,0 1,0 0,0-1,-1 1,1 0,-1-1,0 1,0 0,0 0,-3-5,1-1,-1 1,0 0,-1 0,1 1,-2-1,1 1,-1 0,0 0,0 1,-8-6,-9-3,1 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51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395 0,'-50'34,"-79"72,106-84,1 0,1 2,1 1,1 1,-17 30,24-31,0 0,2 1,1 0,1 1,1 0,1 1,2-1,1 1,1 0,1 0,4 35,-3-61,0 0,1 0,-1 0,1 1,-1-1,1 0,0 0,0 0,0 0,0 0,0-1,1 1,-1 0,0 0,1-1,-1 1,1-1,0 1,-1-1,5 2,-2-1,0 0,0-1,0 1,0-1,1 0,-1-1,1 1,-1-1,9 0,2-1,0-1,0 0,0-1,0-1,15-6,-18 5,0-1,0-1,-1 0,0-1,0 0,-1 0,0-1,-1 0,0-1,0 0,-1-1,0 0,11-20,-10 13,0 0,0-1,-2 0,0-1,-2 0,0 0,-1 0,2-27,-4-7,-7-88,1 119,-3 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53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453 1,'-3'0,"1"0,0 1,0-1,0 1,0 0,0 0,0 0,0 0,0 0,1 0,-1 0,0 1,0-1,-2 3,-24 28,18-18,-178 227,155-192,3 1,2 1,-28 69,45-87,1 0,2 0,1 1,-4 61,11 137,3-177,2-1,13 56,-11-82,0-1,1-1,2 0,1 0,25 44,-32-65,-1 0,1-1,-1 0,1 0,0 0,1 0,-1-1,1 0,0 1,-1-2,1 1,0-1,1 1,-1-1,0-1,1 1,8 1,7-1,0 0,0-1,29-3,-13 0,126-1,-84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58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1,'11'0,"0"1,0 0,0 1,-1 0,1 1,-1 0,0 1,0 0,0 1,0 0,-1 0,0 1,0 0,0 0,-1 1,0 1,0-1,0 1,7 12,9 14,-1 1,-2 1,27 65,-20-41,-3-11,-3 1,26 85,-44-118,0 0,-1 1,0-1,-2 1,0 0,-1-1,0 1,-2 0,0-1,-1 1,-1-1,-7 22,-66 142,65-160,-1-1,-27 35,27-39,0 1,1 1,1 0,-11 23,-2 19,13-38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36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1,'1'138,"-2"149,-8-201,-35 157,3-32,35-155,-10 47,8-72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1.2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2,'45'-1,"-19"0,50 5,-71-3,-1 0,1 0,-1 1,0 0,0 0,0 0,0 0,0 1,0-1,-1 1,1 0,-1 0,0 1,0-1,0 1,0-1,0 1,-1 0,0 0,0 0,0 0,3 9,1 6,0 1,-2-1,4 35,-3-15,-3 0,-1 1,-5 51,2-82,0 0,-1-1,0 1,0-1,-1 0,0 0,0 0,-1 0,0-1,-8 10,-6 6,-40 34,50-50,-24 22,25-15,8-14,0 1,0-1,0 1,1-1,-1 1,0-1,0 0,0 1,0-1,0 1,0-1,0 0,1 1,-1-1,0 0,0 1,1-1,-1 0,0 1,1-1,-1 0,0 1,0-1,1 0,-1 0,1 1,-1-1,0 0,1 0,0 0,12 4,0-1,1 0,-1-1,1 0,-1-1,1-1,18-2,2 1,92 0,-77-1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2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1,'0'5,"0"20,0 11,0 9,5 1,1-2,0-4,4-9,0-5,-2-2,-7 0,-8-5,-13-5,-3-5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2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0,'19'0,"21"0,17 0,9 0,-2 0,-7 0,-9 0,-8 0,-10 5,-11 11,-8 7,-6 5,-4 7,-7-2,-3 2,1 1,-3-7,0-7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3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0,'5'0,"6"0,6 5,1 7,1 10,2 1,-2 2,-4 1,0 2,-3 0,-3-5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3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0,'0'5,"5"6,6 11,1 11,4 9,-2 3,-2-2,-4-3,-2-5,-4 3,-1-2,-1-1,0-7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3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0,'4'0,"7"0,6 0,5 0,8 0,4 0,6 0,0 0,-1 0,-8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09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0,'-5'0,"-10"19,-9 21,1 17,4 4,6 1,4-5,4-7,-2-4,0 6,2 3,0-3,3-1,0 0,2-3,0-6,0-5,0-8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4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289 0,'-26'51,"-83"184,30-59,74-168,0-1,-1 0,0 0,-7 7,-15 20,16-17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4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0,'4'5,"7"6,6 2,0 7,2 1,3 2,2 0,-3-2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5.0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1,'0'9,"0"13,0 17,0 11,0 7,0-2,0 0,0-6,0-10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2:25.5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21,'13'0,"1"-2,27-5,1-1,-29 7,-1 0,1 0,-1 1,1 0,-1 1,14 3,-20-2,-1-1,1 1,-1 1,0-1,0 0,0 1,0 0,-1 1,1-1,-1 1,0-1,0 1,0 1,0-1,5 9,0 1,-2 1,1 0,-2 1,0-1,7 32,-5-7,4 52,-9 60,-3-128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00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1 104,'4'0,"8"0,0-5,-1-6,-2-6,-4-5,3-3,0 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01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11,'0'-5,"0"-1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03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19,'5'0,"1"-5,5-2,0 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04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51,'0'-4,"0"-8,0-5,0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05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06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0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1,'5'0,"6"0,11 0,7 0,7 0,3 0,-1 0,-2 0,-3 0,4 0,-1 0,-6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07.6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0,'4'0,"8"0,0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08.5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12,'0'-5,"0"-1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09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3:10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08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5383,'0'-2,"1"0,0 0,0 0,0 0,0 1,0-1,0 0,1 1,-1-1,0 1,1-1,0 1,-1 0,1-1,0 1,2-1,4-5,143-144,-19 16,73-72,-62 61,-14 12,-76 90,2 1,86-50,18-12,-34 27,-13 9,45-61,-112 98,189-148,-175 130,24-23,-24 15,-3-2,-3-3,49-74,-86 112,-2-2,-1 0,18-55,74-180,-80 206,-5 18,1 0,2 2,50-61,-14 19,5-2,2 3,128-113,-120 120,127-155,-158 156,-8 10,86-122,-32 68,-26 27,-24 34,62-112,22-37,-113 187,68-110,31-45,-82 137,1 2,1 0,56-42,-41 36,40-43,175-194,-230 242,74-82,-84 89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3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1,'8'1,"0"0,0 0,0 1,0 0,0 1,13 6,3 0,-7-3,-2 0,1 1,-1 0,0 1,0 1,24 20,-32-23,0 1,0 1,0-1,-1 1,0 0,-1 1,0-1,0 1,-1 0,0 0,-1 1,0-1,2 11,-2-7,-1 0,-1 1,0-1,-1 1,0-1,-1 1,-1-1,0 0,-6 23,1-17,0-1,-1 1,-1-1,0-1,-24 32,30-45,0 0,0 0,0 0,1 0,-1 0,1 0,-3 8,5-11,0 0,0 0,-1-1,1 1,0 0,0-1,0 1,0 0,1 0,-1-1,0 1,0 0,0-1,0 1,1 0,-1-1,0 1,1 0,-1-1,1 2,1-1,-1 0,0 0,0-1,1 1,-1 0,0 0,1-1,-1 1,1-1,-1 1,1-1,-1 0,3 1,36 2,0-1,54-6,-20 1,-32 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4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1,'5'0,"11"9,3 13,3 3,2 1,-3 7,0 1,-4 6,1-1,-4-1,-4-7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5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1,'392'0,"-387"0,1 0,-1 0,0 0,0 1,0 0,0 0,0 0,6 3,-9-3,0 1,0-1,0 1,0-1,0 1,0 0,-1 0,1-1,-1 1,1 0,-1 0,0 1,0-1,0 0,0 0,0 1,0-1,-1 0,1 1,0 2,2 19,0 1,-1-1,-2 1,0 0,-2 0,0-1,-2 1,-7 24,1-13,-1-1,-2 0,-2-1,-32 56,33-68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5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0,'4'0,"7"0,6 0,6 0,2 0,3 0,0 0,-4 5,-6 6,-1 1,1-1,2-3,-2 3,-4-2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5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1,'0'23,"0"23,0 12,0 16,0 9,0 1,-5 4,-2-3,-3-6,-2-13,3-12,2-10,2-9,2-9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1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0,'0'5,"0"11,0 12,0 6,0 3,0-2,0 4,0 0,0-2,19-8,21-3,17-7,9-6,-3-5,-6-5,-18-2,-21-2,-13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6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0,'10'0,"7"0,6 0,9 0,3 0,1 0,-2 0,-6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6.6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1,'0'4,"0"12,0 13,0 9,0 5,-5 4,-6 3,-7-7,-4 0,2-4,-2-3,-5 1,-3 4,3 0,6-7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7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1,'5'0,"11"0,7 9,5 8,2 2,-3 1,-8-2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7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1,'3'4,"0"1,-1-1,0 1,0 0,0 0,0 0,-1 0,1 0,-1 0,-1 1,1-1,-1 0,0 8,1 4,6 354,-8-245,1-116,-1-1,0 1,-1 0,1-1,-5 12,0-3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18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30,'83'-1,"96"-15,-161 14,9-2,-1 0,1 2,0 1,33 4,-57-3,0 1,0 0,0 0,0 0,-1 1,1-1,0 1,0-1,-1 1,1 0,-1 0,0 0,1 0,-1 1,0-1,0 0,-1 1,1 0,0-1,-1 1,0 0,1 0,-1 0,0 0,-1 0,1 0,0 3,2 11,-1 0,-1 0,-1 31,-1-30,-3 120,3-103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25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1024,'29'-13,"1"2,0 0,55-11,-16 5,1092-218,23 121,462 63,4 48,-421 4,-962-7,465-68,740-129,177 124,-701 45,-3-35,-648 29,-280 37,-1-1,0 0,1-1,24-11,-24 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27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0,'4'1,"-1"-1,0 1,1 0,-1 0,0 0,0 0,0 0,0 1,0 0,0-1,0 1,0 0,-1 0,1 1,-1-1,1 0,-1 1,0 0,0-1,0 1,0 0,2 5,3 8,1 0,-2 0,5 18,5 34,-3 0,8 137,-8-58,-7-9,-3-28,11-38,-1-2,-12-47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28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1,'5'4,"1"12,5 12,5 6,5 7,3 11,2 1,2-4,-4-5,-6-6,-6-9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28.9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0,'2'1,"0"0,-1-1,1 1,0 0,-1 0,1 0,0 0,-1 0,1 0,-1 0,0 0,1 1,-1-1,0 1,0-1,0 1,0-1,0 1,0 0,0-1,-1 1,1 0,-1 0,1 2,1 0,8 23,-1 1,-1 0,7 48,2 95,-10-90,7 444,-15-458,1-44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29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1,'0'5,"5"10,6 13,1 7,3 1,5 4,-2 6,1-1,-3-4,-4 2,1-3,-2-3,-3-3,-3-7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1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53,'24'0,"17"0,11 0,7-5,-3-2,-6 1,-6 1,-6 1,-5 2,1-4,0-1,-1 1,-6 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30.2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58,'-14'27,"-3"8,-18 47,31-73,1 2,0-1,1 0,0 0,1 1,0-1,1 1,0-1,2 19,-2-27,1 0,-1 0,1 0,-1 0,1 1,0-1,0 0,0 0,0 0,0 0,0-1,0 1,1 0,-1 0,1-1,-1 1,1-1,0 1,-1-1,1 0,0 0,0 1,0-1,0 0,0-1,0 1,0 0,0-1,1 1,-1-1,0 0,0 1,0-1,1 0,2-1,-1 1,0-1,0 0,0 0,0 0,0-1,0 0,0 1,0-1,0-1,-1 1,1 0,-1-1,0 0,0 1,0-2,0 1,4-6,0-2,-2 0,0 0,0-1,-1 0,0 0,-1 0,0 0,1-15,-3 17,0 0,-1 0,0 0,0 0,-1 0,-1 0,0 0,0 0,-1 0,-6-15,6 20,0 0,0 1,0 0,-1 0,0 0,0 0,0 0,0 1,0-1,-1 1,0 0,1 1,-11-5,2 2,-1 0,0 1,1 1,-17-2,4 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33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0,'0'19,"0"26,0 14,0 6,0-2,0-3,0-2,0-6,0-8,0-6,0-4,0-9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33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1 155,'5'0,"25"-5,26-6,28-1,18-4,2-3,-8 1,-11-1,-9 3,-15 4,-11 4,-15-2,-13 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34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 0,'-25'48,"-19"40,40-79,1 1,0-1,0 0,1 1,1 0,0-1,0 18,1-23,0 0,1-1,-1 1,1 0,0-1,0 1,1-1,-1 1,1-1,-1 0,1 1,0-1,0 0,1 0,4 5,-2-4,0 0,1 0,-1 0,1-1,0 0,0 0,0 0,9 2,9 1,1-1,-1-1,44 1,-62-5,162-1,-31-1,-131 2,0 1,0-1,-1 1,1 0,0 1,-1-1,1 1,0 0,-1 1,0-1,0 1,0 0,0 0,0 1,7 6,-6-3,0 0,0 0,-1 1,1 0,-2 0,1 0,-1 1,-1-1,4 10,-1 7,0 0,-2 0,0 1,-2-1,-1 0,-3 35,1-50,0-1,-1 1,0-1,-1 0,0 0,0 0,-1 0,0-1,-1 1,1-1,-2 0,-8 11,-1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35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1 137,'19'-5,"20"-6,18-6,9-5,3 1,-2 0,-6 3,-10 5,-13 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36.5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174 0,'-15'58,"-34"156,39-160,3 1,0 56,7-83,-1 0,-2 0,0 0,-2 0,-2-1,0 0,-2 0,-17 38,21-52,0 0,1-1,1 1,0 1,1-1,1 0,-1 1,3 22,1 7,12 56,-8-63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37.3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46,'4'0,"12"0,17 0,17 0,19-5,12-1,2 0,-4 1,-15-3,-14-1,-16 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38.4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21,'5'-1,"-1"1,1-1,-1 0,0 0,1-1,3-1,17-5,-13 6,0 1,-1 1,1 0,0 0,0 1,0 0,0 1,-1 1,1 0,-1 0,0 1,0 1,12 6,-18-9,0 1,0 0,0 0,0 1,-1-1,0 1,0 0,0 0,0 1,0-1,-1 1,0-1,0 1,0 0,-1 1,1-1,-1 0,-1 1,1-1,-1 1,0-1,0 1,0 0,-1-1,0 1,0 0,0-1,-1 1,-1 6,0-7,1 0,-1 0,0-1,0 1,-1-1,1 1,-1-1,0 0,0 0,-1 0,1 0,-1-1,0 1,1-1,-9 5,-6 2,0 0,-32 12,11-5,-62 33,91-40,15-3,21-1,-23-6,34 5,-14-2,1 0,-1 1,0 1,0 1,38 17,-57-21,-1 0,1 1,-1-1,0 1,0 0,0 0,-1 0,1 0,0 1,-1-1,0 1,0-1,0 1,-1 0,1 0,-1 0,0-1,0 2,1 3,0 9,0 1,-2-1,-1 22,1-18,0 11,-2 1,-1-1,-1 0,-1 0,-17 51,11-51,2-6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4:40.4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1 647,'1'-3,"0"0,0 0,0-1,0 1,1 0,0 0,-1 0,1 0,1 1,-1-1,0 1,4-4,2-3,165-183,-161 180,2 1,-1 0,1 1,1 0,0 1,22-10,101-33,-56 23,-1-2,1 4,141-29,255 0,5 26,-377 24,-54 3,77-15,-77 11,0 2,1 2,58 6,-27-2,643 0,-692 0,0 2,1 1,45 12,100 37,-152-44,0 2,0 2,31 17,29 13,0-11,106 22,-122-35,-13-7,-50-11,1 0,0 1,-1 0,0 1,1 0,-1 1,0 0,-1 0,1 1,-1 0,0 1,12 9,-7-2,-2-3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3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1,'31'1,"0"1,0 2,0 1,52 15,-8-5,-58-13,1 1,-1 1,0 1,21 8,-33-11,0 1,0 0,0 0,-1 0,1 0,-1 1,0 0,0 0,0 0,0 0,-1 1,0-1,0 1,0 0,0 0,-1 0,3 10,7 26,-2 0,-2 0,4 72,-9 127,-4-159,0 51,0-105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2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0,'0'10,"0"17,0 13,0 6,0-2,0-2,0-5,19-3,34-3,33-6,15-8,5-2,-11-3,-16-4,-22-4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3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1,'0'14,"0"28,0 18,0 16,0 15,0 6,0-4,0 1,0 4,0-1,0 2,5 4,1-2,5-9,0-15,-2-16,-2-13,-2-16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4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0,'-2'0,"-1"1,1-1,0 1,0 0,0 0,0 0,0 0,0 0,0 0,0 0,0 1,0-1,1 0,-1 1,0 0,1-1,0 1,-1 0,1 0,0 0,0 0,0 0,0 0,0 0,0 0,0 4,-3 6,1 0,1 0,-2 18,4-25,-1 1,1-1,1 1,-1-1,1 0,0 1,0-1,0 0,1 0,0 1,0-1,0 0,5 7,-5-10,-1 1,2-1,-1 0,0 1,0-1,1 0,-1 0,1-1,-1 1,1 0,0-1,0 0,0 1,0-1,0-1,0 1,0 0,0-1,0 1,0-1,0 0,0 0,1 0,3-1,-4 1,-1-1,1 1,-1-1,1 0,-1 0,0 0,1 0,-1 0,0 0,0-1,0 1,0-1,0 1,0-1,0 0,-1 0,1 0,0 0,-1 0,0 0,1 0,-1 0,0-1,0 1,0 0,-1-1,1 1,-1-1,1 1,-1-1,0 1,0-1,0 1,0-1,0-2,-1-2,0 0,0 0,0 0,-1 0,0 0,0 0,-1 1,1-1,-2 1,1 0,-7-10,-18-14,16 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5.3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57,'5'0,"25"-5,22-1,16 0,6 1,-5 1,-4 2,-4-4,-8-1,-8 1,-2 2,-3 0,-9 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5.7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0,'0'9,"0"9,0 5,0 3,0 3,0 1,0 0,0-5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6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27,'48'-2,"53"-9,-58 5,71-1,-112 6,0 1,0 0,0 1,1-1,-1 0,0 0,0 1,0 0,0-1,0 1,0 0,-1 0,1 0,0 0,0 0,0 0,-1 0,1 1,-1-1,1 1,-1-1,0 1,1 0,0 1,-1 1,1-1,-1 1,-1-1,1 1,0 0,-1-1,0 1,0 0,0 0,0-1,0 1,-2 5,-3 9,0 0,-1-1,-1 1,-11 21,-30 35,37-61,2 0,0 1,0 0,1 1,1-1,1 2,-7 21,12-34,1 1,0-1,-1 0,2 1,-1-1,0 0,1 0,-1 1,1-1,0 0,0 0,0 0,1 0,-1 0,1 0,-1 0,1 0,0-1,0 1,0 0,1-1,-1 0,3 3,7 4,0 0,1-1,23 12,-30-18,47 23,86 27,-106-42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7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4,'55'-1,"-31"-1,0 2,1 0,29 6,-48-5,-1 1,1 1,-1-1,1 1,-1 0,0 0,0 0,-1 1,1 0,-1 0,0 0,0 1,0-1,0 1,-1 0,0 0,0 0,5 11,2 7,-1 1,13 49,-2 28,-5 1,4 128,-19-220,1-1,0 1,1 0,0-1,0 1,1-1,6 14,2-5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7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0,'1'1,"0"-1,1 1,-1-1,0 1,0 0,1 0,-1-1,0 1,0 0,0 0,0 0,0 0,0 0,0 0,-1 0,1 1,0-1,0 0,0 3,14 30,-12-27,24 67,-4 1,-2 1,-4 1,13 154,-19 320,-11-516,-1-7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8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0,'5'5,"10"11,4 12,2 11,-1 3,-5 0,-5-2,-4-5,-3 3,-2 8,-1 7,-1-2,0-5,0-5,1-14,-1-12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9.0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49,'37'-2,"1"-1,-1-3,60-16,-52 12,-41 8,0 1,1 0,-1 1,1-1,-1 1,0 0,1 0,-1 0,1 0,-1 1,1 0,-1 0,0 0,8 4,-9-3,0 0,0 0,-1 1,1-1,-1 1,0-1,1 1,-1 0,0 0,-1 0,1 0,-1 1,1-1,-1 0,0 1,0-1,0 1,-1-1,1 6,4 49,-6 106,-1-83,1-63,0 0,-3 20,-3-12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9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47,'4'0,"17"-5,13-1,11 0,2 1,-2 2,-3 1,-5 1,-8-5,-15 0,-8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3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44,'0'-1,"0"0,0 1,1-1,-1 0,0 1,1-1,-1 1,1-1,-1 1,1-1,-1 1,1-1,-1 1,1-1,0 1,-1 0,1-1,-1 1,1 0,0-1,-1 1,1 0,1 0,21-6,-20 6,42-10,-20 4,-1 1,26-1,-48 6,1 0,0 0,0 1,-1-1,1 1,-1-1,1 1,0 0,-1 0,1 0,-1 0,0 1,1-1,-1 1,0-1,0 1,0 0,0 0,0 0,0 0,-1 0,1 0,-1 0,1 1,-1-1,0 0,0 1,0-1,0 1,0 0,0 2,2 10,0 1,-1-1,0 1,-1 17,-1-21,1 4,-1 0,-1 0,-1 0,0 0,-1-1,0 1,-8 18,7-23,-1-1,0 0,-1 0,0-1,-1 0,0 0,0 0,-1-1,0 0,0 0,-11 7,-22 15,22-15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49.8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1,'0'4,"0"7,0 11,4 16,3 11,-1 6,-2 4,0 1,-2-4,-1-8,-1-7,0-6,0-4,0-2,0-2,0-5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0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0,'5'5,"25"1,27 0,17 4,25-1,5-1,-5-2,-16-2,-16-2,-11-1,-14-1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1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0 332,'1'65,"2"0,18 99,-33-253,4 0,4-135,4 217,1-24,7-52,-7 77,0 0,0 0,1 0,0 0,0 0,0 0,1 0,0 1,0-1,0 1,1 0,-1 0,1 0,1 0,4-4,-7 8,1-1,-1 1,0 0,1 0,-1 0,1 0,-1 1,1-1,0 1,-1-1,1 1,-1 0,1 0,0 0,-1 0,1 1,-1-1,1 1,-1 0,1-1,-1 1,1 0,-1 0,0 1,1-1,-1 0,0 1,0-1,0 1,0 0,2 2,5 5,0 1,0 0,-1 0,11 20,-14-22,0 1,-1-1,0 1,0 1,-1-1,0 0,-1 1,0-1,0 1,-1 0,-1 0,1 0,-2-1,1 1,-1 0,-1 0,-3 13,1-11,-1 0,0-1,0 1,-1-1,0 0,-1-1,-1 0,0 0,0 0,0-1,-1 0,-21 15,10-8,3-2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1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29,'5'0,"10"0,9 0,4 0,2-4,1-3,0 1,8 2,4 0,2 2,0 1,-9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1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0,'5'15,"6"18,1 8,4 13,3 10,-1-1,-3-6,-1-8,-1-12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2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0,'5'5,"2"20,-1 21,-1 16,-2 17,0-1,-2 2,-1-5,0-9,-5-2,-2-7,-4-9,0-8,1-5,3-4,-3-8,-3-7,-1-7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2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0,'-1'0,"0"1,0-1,0 0,1 0,-1 1,0-1,0 0,0 1,1-1,-1 1,0-1,1 1,-1-1,0 1,1-1,-1 1,1 0,-1-1,1 1,-1 0,1 0,0-1,-1 1,1 0,0 0,-1 0,1 1,-5 26,4-22,-1 28,1 1,2 0,1-1,8 36,2 38,-12-104,0 3,0-1,1 0,0 0,0 1,3 6,-3-11,0 0,0 0,0 0,0-1,0 1,1 0,-1-1,0 1,1-1,-1 1,1-1,-1 0,1 0,0 0,0 0,-1 0,1 0,0 0,0 0,4 0,11 3,0-2,1 0,-1-1,1-1,-1 0,0-1,1-1,-1-1,23-6,-14 2,-2-2,1 0,-1-1,0-2,36-23,-32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3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24,'5'0,"6"0,6-5,5-2,3 1,-2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3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1,'-10'11,"0"0,0 1,2 0,-1 0,2 1,-1 1,2-1,-10 27,8-13,1-1,2 1,-5 53,9-74,0 1,1 0,1-1,-1 1,1-1,0 1,0-1,1 0,0 1,0-1,0 0,1 0,6 11,-5-13,-1 0,1 0,0 0,0 0,1-1,-1 0,1 0,0 0,0 0,0-1,0 0,0 0,0 0,0-1,1 1,9 0,41 2,-31-4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4.2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58,'5'0,"16"0,8 0,5-5,1-1,-5-5,2-1,-1 3,1 2,-2 2,-5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4.2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0,'5'0,"6"0,6 0,5 10,4 7,1 6,2 4,0 2,0-4,-5-7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4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0,'5'0,"6"0,6 0,5 0,4 0,1 0,2 0,-5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5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1,'0'5,"5"15,6 15,1 19,4 11,-2 8,-2 2,-4 1,-3-1,-2-6,-2-8,-2-11,1-8,-1-12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6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30 187,'0'10,"2"0,-1-1,1 1,4 11,4 22,-9-38,2 16,0-1,-2 1,0-1,-3 32,2-52,0 0,0 0,0 0,0 0,0 1,0-1,0 0,0 0,0 0,0 0,0 0,0 1,0-1,0 0,-1 0,1 0,0 0,0 1,0-1,0 0,0 0,0 0,0 0,0 0,0 0,-1 1,1-1,0 0,0 0,0 0,0 0,0 0,-1 0,1 0,0 0,0 0,0 0,0 0,-1 0,1 0,0 0,0 0,0 0,0 0,-1 0,1 0,0 0,0 0,0 0,0 0,0 0,-1 0,-7-10,-6-16,7 3,0-1,2 0,-3-34,6 42,1 0,1 1,1-1,0 1,1-1,6-24,-5 34,-1-1,1 1,1 0,-1-1,1 2,0-1,1 0,0 1,-1 0,1 0,7-5,2-1,0 1,1 1,22-11,-33 18,-1 1,0-1,1 1,0 0,-1 0,1 0,-1 1,1-1,0 1,0 0,-1 0,1 0,0 1,-1-1,1 1,0 0,-1 0,1 0,6 4,-5-2,0 0,1 1,-2 0,1 0,0 0,-1 0,0 1,0 0,0 0,0 0,3 8,-3-5,0 0,0 1,-1-1,0 1,-1 0,0 0,2 16,-4-19,0-1,0 0,0 1,0-1,-1 0,0 0,0 1,0-1,-1 0,0 0,0 0,0 0,-4 4,1-2,-1 0,0-1,0 0,-1-1,0 1,0-1,0 0,0-1,-1 0,0 0,-10 3,-2 0,0 0,0-2,-32 4,27-6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26:58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2002 285,'-27'-2,"-48"-8,4 0,-50 2,-75-7,77 6,-129 6,146 4,83 0,0 1,0 1,1 0,-1 1,1 2,0-1,0 2,0 1,1 0,-21 14,-6 6,2 3,-58 54,-116 139,101-98,102-111,0 0,2 1,-1 1,2 0,-9 19,-35 96,29-68,5-15,-5 11,2 1,2 1,-21 113,33-103,4 1,2 0,11 103,0-85,4-1,40 145,-44-207,2 0,1-1,1 0,1 0,1-2,2 1,0-2,2 0,0-1,2-1,0-1,32 25,-2-11,1-2,1-2,95 40,-41-30,115 29,-86-38,1-6,240 16,279-38,-578-6,122-20,-173 17,-1-1,1-1,-1-1,0-1,-1-2,0 0,0-2,28-19,-38 20,-1 0,0 0,-1-1,-1-1,0 0,19-30,-9 4,26-63,-29 55,-3-2,13-68,6-106,3-334,-39-6,-2 225,4 330,0-23,-1 0,-7-41,6 62,0 1,-1 0,0 0,-1 1,0-1,0 1,-1-1,0 1,-1 1,0-1,-10-11,-57-55,-98-79,138 128,-1 2,-1 1,-2 2,0 1,-1 2,-41-14,-7 7,-2 3,-1 4,0 3,-1 5,-117 2,176 9,1 1,-1 2,1 1,-33 11,-114 44,136-45,-54 20,-171 89,232-104,1 1,0 2,2 1,1 1,0 2,2 1,2 1,-24 33,-172 281,206-314,1 1,2 1,-14 48,-16 101,30-121,-5 33,4 0,3 1,5 1,9 142,0-210,1 0,2 0,0 0,2-1,1 0,1 0,1-1,15 25,8 6,2-1,49 56,-28-44,3-2,2-2,73 54,-92-83,3-2,0-2,2-2,1-2,1-3,56 18,-22-16,0-5,2-3,103 6,262-11,-324-14,191-30,-248 21,-1-4,-1-2,-1-3,88-41,-129 50,0-2,0-1,-1-2,-1 0,-1-1,22-22,-32 26,0-1,-1 0,0-1,-2 0,0-1,0 0,-2 0,0-1,-1 0,6-23,-1-14,-2-2,4-108,-16-122,0 172,0-77,-13-275,10 423,-1 1,-19-66,18 86,-2 1,0 0,-1 0,-2 1,0 0,-18-24,6 17,-1 0,-2 1,-1 2,0 1,-2 1,-55-32,3 10,-123-49,51 33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2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87,'0'-5,"5"-1,20-5,21 0,25 1,16 4,16-4,10 1,9 2,-6 1,-14 3,-14 1,-18 1,-16 1,-17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2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0,'-1'8,"0"0,-1 0,0 0,0 0,-7 13,-1 6,-5 26,2 1,2 0,-5 97,12 169,5-263,-1-51,0 0,0 0,1 0,0-1,0 1,0 0,1 0,0-1,0 1,0-1,6 11,-5-13,0 0,0 1,0-1,1-1,-1 1,1-1,0 1,-1-1,1 0,0 0,0-1,1 1,-1-1,0 0,0 0,1 0,4 0,40 3,91-4,-91-1,-19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3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1,'10'0,"12"0,8 0,2 0,2 0,4 0,5 0,5 0,3 0,-1 0,-10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3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1,'5'0,"6"9,1 23,-1 29,-3 23,3 16,-2 1,-1-2,-3-9,-2-15,-1-11,-1-11,-1-15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3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0,'0'10,"0"17,0 18,0 6,0 9,0-1,0-1,0-1,0-5,0-8,0-5,5-5,2-4,-1-7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4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2 106,'-1'40,"0"-20,1 0,4 36,-3-50,1 0,-1 0,1 0,0 0,0-1,1 1,0 0,0-1,0 0,0 0,1 0,0 0,6 6,6 2,0 1,1-2,1 0,0-1,0-1,1 0,29 9,-46-18,0 0,0-1,0 1,0-1,-1 1,1-1,0 1,0-1,0 0,0 0,0 0,0 0,0-1,0 1,0 0,0-1,0 1,0-1,-1 0,4-1,-4 1,0 0,-1 0,1-1,0 1,-1 0,1-1,-1 1,1 0,-1-1,1 1,-1 0,0-1,0 1,0-1,0 1,0-1,0 1,0 0,0-1,0 1,-1-2,-3-10,0-1,-1 1,-1 1,-9-17,-22-33,-3 2,-81-94,90 117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4.6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1,'0'19,"0"20,0 13,0 3,0-4,0 0,0-5,0-5,0-5,0-4,0-2,0-2,0-1,0-5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4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1,'0'24,"0"26,0 24,5 19,1 2,0 0,-1-7,-2-9,0-3,2-6,2-5,-1 1,-1 13,-2 2,-1-8,-1-11,-1-17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5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1,'9'0,"8"0,7 0,3 0,1 0,2 0,0 0,-6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5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0,'-9'9,"0"1,1 0,0 0,1 1,0 0,0 0,2 1,-1-1,-4 18,7-20,2 1,-1-1,1 1,1 0,0-1,0 1,1 0,0 0,0-1,1 1,1-1,0 0,5 12,7 18,3-1,1 0,2-2,1 0,2-2,2 0,1-2,34 33,-53-59,0 1,1-2,0 1,-1-1,18 7,4-2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5.9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0,'5'0,"11"0,7 0,5 0,2 0,1 0,0 0,-5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6.6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11,'5'0,"6"0,6 0,5 0,3-4,-2-3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7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1,'0'4,"0"7,0 16,-5 12,-1 5,-5 8,0 11,-4-2,2 4,2 0,-1-2,-3-1,0-7,3-8,4-13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7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1,'11'25,"-2"0,0 1,7 42,-10-43,0 1,2-1,0-1,14 28,0-11,1 0,2-2,2-1,1-1,54 54,-81-90,0 0,1 1,-1-1,1 0,-1 0,1 1,-1-1,1-1,-1 1,1 0,0 0,0 0,-1-1,1 1,4 0,-5-2,0 0,0 1,0-1,0 0,0 0,-1 0,1 1,0-1,0 0,-1 0,1 0,0 0,-1 0,1-1,-1 1,1 0,-1 0,0 0,1 0,-1 0,0-1,0 1,0 0,0 0,0 0,0-3,0-39,-2-1,-1 1,-2 0,-19-74,18 95,0 1,-18-39,5 23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8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1 110,'4'0,"12"-5,7-1,0-5,1 0,1 2,1 2,-4-2,-1-5,1 1,1 2,2 3,-4 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9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58,'9'0,"23"0,15 0,14-5,10-1,-1-4,-9-2,-9 3,-4 2,-2 3,2 1,2 2,2 1,-7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9.3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1,'-5'4,"-1"22,0 15,1 5,2 9,0 5,2-3,1-2,0-5,0-7,0-6,1-8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5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1,'13'1,"-1"0,0 1,0 0,0 2,0-1,0 1,-1 1,0 0,0 0,15 11,-16-11,25 12,-30-16,0 1,0 0,0 1,0-1,0 1,0 0,-1 0,0 0,1 0,-1 1,-1 0,1 0,0 0,-1 0,0 0,0 1,0 0,-1-1,5 11,-4-3,0 0,0 1,-1-1,-1 0,0 1,-1 0,0-1,0 1,-2-1,0 1,0-1,-1 0,0 0,-1 0,-1 0,0-1,-8 14,3-7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49.7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1,'-5'3,"1"0,0 1,0-1,0 1,0 0,1 0,0 0,0 1,0-1,0 1,1 0,-4 7,3-6,-8 19,1 0,0 1,2 0,1 0,1 1,2 0,-3 49,7-69,0 0,1 1,0-1,0 0,0 1,1-1,1 0,-1 0,1-1,0 1,0 0,1-1,0 0,5 7,-1-4,0-1,1 0,-1 0,2-1,-1 0,1 0,0-1,12 5,12 3,1-1,0-2,1-2,55 8,-46-11,0-1,56-2,-77-4,0-1,0-1,0-1,0-1,43-15,-60 17,-1 0,1 0,-1 0,0 0,0-1,0 0,-1 0,1-1,-1 1,0-1,0-1,-1 1,6-8,3-12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50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2,'34'0,"-19"-1,1 0,0 2,-1 0,27 6,-37-6,0 1,0 0,0 0,-1 0,1 1,-1-1,1 1,-1 0,0 0,0 1,0 0,-1-1,1 1,-1 0,0 0,0 1,0-1,2 7,3 7,-1 1,0-1,-2 1,0 1,-1-1,1 29,-1 125,-5-100,1-66,0 0,0 1,1-1,0 0,0 0,3 7,-3-12,0 0,0 0,0 0,0-1,0 1,0 0,0 0,1-1,-1 1,1-1,-1 1,1-1,0 0,-1 0,1 1,0-1,0 0,0-1,0 1,0 0,0 0,0-1,0 1,2-1,11 2,0-1,0-1,0 0,0-1,0-1,0 0,18-5,-24 4,0 0,0 0,0 0,-1-1,0 0,1-1,-2 0,1 0,0-1,-1 0,0 0,10-13,7-17,-2-1,-1 0,-2-2,-2 0,17-58,-21 58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51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1,'59'259,"-20"-105,-15-47,-5 2,-5 1,1 195,-14-201,0-43,-11 103,4-132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51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22,'5'-5,"11"-1,16 0,33 1,32 6,39 8,28 7,2 1,-14-2,-28-5,-34-2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52.0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60,'5'0,"39"-5,50-1,53-5,38-1,17 3,-17 2,-35 2,-39 2,-37 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52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0,'71'5,"0"2,0 4,89 25,-118-26,-30-7,7 1,-1 1,0 0,28 13,-41-15,0 0,0 0,0 0,0 1,0 0,-1 0,1 0,-1 1,0-1,-1 1,1 0,-1 0,0 0,0 1,2 6,2 7,-1 0,-2 1,0 0,-1 0,0 0,-2 28,-2-3,-13 81,9-98,-2 0,-1-1,-1 1,-1-2,-2 0,0 0,-26 37,9-21,-2-2,-2-1,-53 49,69-73,13-13,1 0,1 1,-1-1,0 1,1-1,-1 1,1 0,0 0,-4 6,6-8,0 0,0 0,0-1,-1 1,1 0,0 0,0 0,0 0,1 0,-1 0,0 0,0-1,0 1,1 0,-1 0,0 0,1 0,0 0,21 20,-5-11,0-1,1-1,1 0,0-1,32 7,104 13,-143-25,353 28,-286-28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1:53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21,'4'-2,"1"-1,0 1,0 0,-1 1,1-1,0 1,0 0,1 0,-1 1,0-1,8 1,3-1,-8 1,52-4,-57 4,0 0,0 1,0-1,0 1,0-1,0 1,-1 0,1 0,0 0,-1 0,1 0,0 1,-1-1,1 1,-1 0,0 0,3 3,-4-4,0 0,-1 1,1-1,-1 1,1-1,-1 1,0-1,0 1,0-1,0 1,0-1,0 1,0-1,0 1,0-1,-1 1,1-1,-1 1,1-1,-1 0,1 1,-1-1,0 0,0 1,0-1,0 0,0 0,0 0,-2 2,-36 32,35-31,-45 33,27-23,1 2,1 1,0 0,2 1,-18 22,35-38,0-1,-1 1,1-1,0 1,0 0,1 0,-1-1,0 1,1 0,-1 0,1 0,-1 0,1 0,0 0,0 0,0 0,0 0,0 0,0-1,0 1,2 4,-1-3,0-1,1 1,0-1,0 1,-1-1,1 0,0 0,1 1,-1-2,0 1,1 0,4 3,8 2,-1 0,2-1,-1-1,19 4,272 48,-247-50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4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2,'90'-1,"99"3,-185-1,0-1,0 2,0-1,0 0,0 1,0 0,0 0,0 0,-1 0,1 0,-1 1,0 0,0 0,0 0,0 0,0 0,-1 0,1 1,-1-1,0 1,0 0,0-1,2 7,3 10,0 0,-1 1,4 28,-7-34,11 73,-4 0,-2 166,-9-227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4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0,'5'10,"1"17,0 13,-1 10,-1 6,-2-2,-1-6,-1-1,0-4,0-4,0-5,-5-7,-2-5,1-5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5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0,'5'0,"11"0,7 0,5 0,2 0,1 0,-5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2.9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0,'0'14,"0"15,0 11,0 14,0 2,0 1,0-5,0-1,0-5,0-5,0-5,0-4,0 2,0 0,0-1,0-1,0-6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6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261 0,'-4'5,"-7"16,-6 13,-5 7,-4 9,-1 2,3-3,6-6,6-5,0-9,2-5,-1-1,-5-1,2 2,2 1,-1-4,1-5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5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49,'29'-2,"0"-1,0-1,39-12,-39 9,1 1,50-4,-78 9,0 1,0 0,1 0,-1 0,0 0,0 0,0 1,0-1,0 1,0-1,0 1,0 0,0 0,0 0,0 0,0 0,0 0,0 0,-1 1,1-1,-1 1,1-1,-1 1,1-1,-1 1,0 0,0 0,0 0,0 0,0 0,0 0,0 0,-1 0,1 0,-1 0,0 0,1 3,-1 4,0 0,-1 1,0-1,0 1,-1-1,0 0,-5 12,-18 41,-3-1,-53 86,47-89,4-11,18-34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6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0,'5'0,"11"0,7 0,5 0,2 0,-3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6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1,'5'0,"11"0,17 0,17 0,14 0,1 0,4 0,-5 0,-9 0,-13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7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1,'0'5,"0"6,0 6,0 5,0 3,0 7,0 3,0 5,0 1,0-3,0-7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7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1,'-7'-1,"0"2,0-1,1 1,-1 0,0 0,0 0,1 1,-1 1,1-1,0 1,0 0,0 0,0 0,-9 8,11-7,1 0,-1 0,1 0,0 0,0 0,0 1,1 0,0-1,0 1,0 0,0 0,1 0,0 1,0-1,0 0,0 0,1 0,0 1,1 7,0-8,0 1,0 0,1-1,-1 1,1 0,1-1,-1 0,1 0,0 0,0 0,0 0,1 0,-1-1,1 1,0-1,1 0,-1-1,1 1,-1-1,1 0,0 0,1 0,5 2,-7-3,0 0,1-1,-1 1,1-1,-1 0,1 0,0-1,-1 0,1 1,0-1,-1-1,1 1,0-1,-1 0,1 0,-1 0,1 0,-1-1,0 0,1 0,-1 0,0 0,0-1,-1 0,1 0,0 0,-1 0,0 0,4-5,-1-1,-1 1,0-1,-1-1,1 1,-2-1,1 1,-2-1,3-12,-3 16,-1-1,0 1,-1 0,0 0,0-1,0 1,0 0,-1 0,0-1,0 1,-1 0,0 0,0 0,-4-8,-7-2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8.2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0,'5'0,"6"5,6 11,0 7,2 10,-2 8,-5 3,-3-3,-4-7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8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1,'113'-1,"125"3,-233-2,7 0,-1 1,1 0,-1 1,1 0,11 5,-21-7,0 1,0 0,0-1,0 1,-1 0,1 0,0 0,-1 1,1-1,-1 0,1 1,-1-1,1 0,-1 1,0 0,0-1,0 1,0 0,0 0,0-1,0 1,-1 0,1 0,-1 0,1 0,-1 0,0 0,0 0,0 0,0 0,0 0,0 0,0 0,-1 0,1 0,-2 4,-10 24,-2 0,0-1,-2 0,-2-1,-25 31,13-16,-44 65,47-69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9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0,'5'5,"6"6,11 15,6 14,3 8,2 2,-6-4,-2 1,-1-9,-4-5,-6-9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35:49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1,'5'14,"1"24,0 20,-1 23,-2 3,-1 7,-1-4,0-2,-1-1,0 0,-1-10,1-9,0-10,0-9,0-9,-1-5,1-8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5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1,'421'0,"-416"0,0 0,-1 0,1 0,0 1,-1 0,1 0,-1 0,1 0,-1 1,1-1,3 3,-6-2,0 0,0 0,0 0,0 0,0 0,-1 0,1 0,-1 1,1-1,-1 0,0 1,0-1,0 1,0 0,-1-1,1 1,-1 0,1-1,-1 1,0 0,0 3,-1 19,-1 1,-1 0,-1 0,-1-1,-12 37,-54 121,39-108,-4 0,-57 88,81-145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6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0,'5'0,"6"0,6 5,0 6,2 2,7 7,0 6,4-2,2-1,0 2,-5 0,-3-3,-5-6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5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1,'5'0,"6"0,6 0,10 0,5 0,1 0,1 0,-1 0,3 0,0 0,-1 0,-2 0,-6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6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0,'5'0,"25"0,22 0,16 5,16 1,12 0,-5-1,-9-2,-9 0,-16 2,-19 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0,'2'20,"0"0,1 0,1-1,7 25,6 21,-9-9,1 87,-6-79,9 39,1 9,-12-86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7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0,'4'0,"3"5,-1 15,3 15,1 10,-2 11,-2 7,-2 1,-2 5,-1-1,-1-6,0-10,-1-8,1-3,0-3,-1-8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7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345 1,'0'5,"-4"6,-12 20,-7 20,-5 14,-7 11,-2-2,0 0,2-4,7-3,3-4,6-8,2-13,3-9,-1-6,3-7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7.9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0,'5'0,"6"0,6 5,10 11,0 7,0 1,-4 0,-2 1,1-4,-4-1,-4 2,-5-4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8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1,'4'9,"3"18,3 13,1 15,-1 7,-3 2,-3 5,-1 0,-2-2,-1-8,0-9,0-13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8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30,'5'0,"2"-5,4-1,5 0,4 1,4 1,3 2,1 1,0 1,1 0,-5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29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0,'-1'30,"-9"47,0 4,3 200,7-278,0 0,1 0,-1 0,0 0,1 0,0 0,0-1,0 1,0 0,0 0,0-1,1 1,-1-1,1 1,0-1,-1 0,1 1,4 2,-2-3,0 0,0 0,1 0,-1 0,0-1,1 1,-1-1,1-1,0 1,-1 0,6-1,217-3,-113-2,-87 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0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1,'54'1,"0"2,0 2,0 3,-1 3,78 25,-126-35,1 1,-1 0,0 0,0 1,1 0,-2 0,1 0,0 0,-1 1,1-1,5 8,-7-7,0 1,-1-1,0 0,0 1,0 0,0-1,-1 1,1 0,-1 0,-1-1,1 1,-1 0,0 8,0 1,-1-1,-1 0,0 0,0 1,-2-2,0 1,0 0,-1-1,0 1,-12 18,-5 0,-1 0,-35 37,0-1,57-66,0 0,0 0,0 0,0 0,0 0,0 1,1-1,-1 0,0 0,1 1,-1-1,1 0,-1 1,1-1,0 1,-1-1,1 0,0 1,0-1,0 1,0-1,0 1,0-1,1 0,-1 1,0-1,1 1,-1-1,1 0,-1 1,1-1,0 0,0 2,2-1,1 1,-1 0,0-1,1 0,-1 0,1 0,0 0,0-1,-1 1,9 1,122 26,-102-24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31,'5'0,"16"0,9-5,8-2,8 1,1 1,2 1,-3 2,-4 1,-10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0.9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0,'-2'182,"4"191,12-205,0 61,-14-203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1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59,'4'0,"12"-5,17-1,12-5,8-1,10 3,-2 2,-6 2,-8 3,-7 0,-11 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1.8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0,'0'5,"5"6,25 1,26-1,19-3,10 3,0-2,0-1,-5-2,-11-3,-13-1,-16 3,-10 6,-10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2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33,'-4'0,"-1"1,1 0,0 0,0 0,0 0,0 1,0 0,0 0,0 0,0 0,1 0,-1 1,1-1,-1 1,1 0,0 0,0 1,0-1,-4 7,3-3,0 0,0-1,0 1,1 1,0-1,1 0,0 1,0-1,0 1,0 8,2-14,0 0,0 1,0-1,0 0,0 1,1-1,-1 0,1 1,0-1,0 0,0 0,0 0,0 0,0 0,0 0,1 0,-1 0,1 0,-1 0,1-1,0 1,-1-1,1 1,0-1,0 0,0 0,0 0,1 0,-1 0,0 0,0 0,3 0,8 1,-1 0,1 0,0-1,21-1,-18 0,-2 0,15 0,57-7,-79 6,0 0,0 0,0-1,-1 0,1-1,0 1,-1-1,0-1,1 1,-1-1,-1 0,1 0,8-9,-12 11,0 0,0-1,0 1,-1 0,1-1,-1 0,0 1,1-1,-1 0,0 1,-1-1,1 0,0 0,-1 0,0 0,1 0,-1 1,0-1,-1 0,1-3,-2 2,1-1,-1 1,0 0,0 0,0 0,0 0,-1 0,1 1,-1-1,0 1,-6-6,0 1,0 1,-1 0,0 1,0 0,0 1,-1 0,0 0,0 1,-13-3,-10 1,3 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3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58,'144'2,"108"-2,-190-4,0-1,63-16,27-6,-136 24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4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0,'9'5,"23"6,24 1,26 4,19-2,6-2,-1-4,-4-3,-10-3,-6-1,-4-1,-6 0,-12-1,-6 1,-19-1,-20 1,-13-1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5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1,'5'5,"15"25,15 21,10 17,3 11,-3 16,-4 10,-4 12,-4 4,3 1,-1-6,-2-18,-1-26,-1-16,-6-12,-8-13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5.8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1,'5'0,"15"0,10 0,9 5,2 1,4 0,4-1,3-2,-2-1,-1-1,-4 0,5-1,-1 0,-4-1,-11 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6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1,'-12'27,"2"2,-10 35,10-29,-1 7,2 0,2 0,2 1,2-1,1 1,8 82,-5-122,0 0,0 0,0 0,0 0,0 0,0 0,1 0,0 0,-1-1,1 1,0 0,0-1,1 0,-1 1,0-1,1 0,-1 0,1-1,0 1,-1 0,6 1,6 3,0 0,1-1,19 3,-12-2,208 50,-182-47,0-2,94 0,-115-7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6.9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0,'5'19,"11"35,8 22,-1 13,1 5,-4 1,-5-11,-5-15,-5-10,-2-10,-3-8,4-12,1-10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7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87 1,'-14'191,"1"-33,-17 105,17-177,-3 124,16-179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7.2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0,'5'0,"6"0,11 0,11 0,4 0,2 0,-7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7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0,'5'24,"1"41,5 28,5 23,-1 5,3-4,-2-16,-4-17,-3-17,-4-16,2-16,0-14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8.1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15,'0'1,"-1"0,1 1,-1-1,1 0,-1 0,1 1,-1-1,0 0,1 0,-1 0,0 0,0 1,0-1,0-1,0 1,0 0,-2 1,-25 16,15-10,6-3,0 0,0 1,1 0,-1 0,1 0,1 1,-1 0,1 0,0 0,1 1,-6 14,7-16,1 0,0 1,1-1,0 1,0-1,0 1,1-1,0 1,0 0,1-1,0 1,0-1,0 1,1-1,0 0,3 9,-2-8,0-1,0 1,1-1,-1 1,1-1,1 0,-1-1,1 1,0-1,0 0,1 0,0 0,-1-1,2 0,-1 0,0-1,1 0,-1 0,1 0,0-1,0 0,0 0,0 0,0-1,1 0,-1-1,10 0,-5 0,0 0,1-1,-1-1,0 0,0 0,0-1,-1-1,1 0,15-7,-24 9,0 0,1 1,-1-1,0 0,0-1,0 1,0-1,0 1,-1-1,1 0,-1 0,1 0,-1 0,0 0,-1-1,1 1,0-1,-1 1,0-1,0 0,0 1,0-1,-1 0,1 1,-1-1,0 0,0 0,0 0,-1 1,1-1,-1 0,0 0,0 1,-2-5,-3-6,0 1,-1 0,0 0,-2 0,1 1,-1 0,-19-18,-81-65,108 94,-27-20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8.6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0,'0'5,"0"25,-5 22,-1 11,-5 10,0 6,2-1,2-3,2-2,3-7,0-1,2 12,-4 12,-2 5,-5-4,0-7,-3-9,1-17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9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87 78,'-11'26,"1"1,1 0,1 1,-6 44,11-53,-9 50,2 0,4 0,3 0,3 1,10 85,-7-136,1-1,0 0,2 1,0-2,1 1,9 17,-13-30,-1 1,1-1,1 0,-1 0,1 0,-1-1,1 0,1 1,-1-1,0 0,1-1,0 1,0-1,0 0,0 0,1-1,-1 0,1 0,-1 0,1 0,0-1,0 0,6 0,-8-1,0 0,0 0,1-1,-1 0,0 1,0-2,0 1,0 0,0-1,-1 0,1 0,0 0,-1 0,1-1,-1 1,4-5,-1 1,-1 0,-1 0,1 0,-1-1,0 0,-1 0,1 0,2-9,1-10,0 0,-2 0,-1-1,1-29,-2-435,-6 353,3 124,-1 0,0 0,0-1,-2 1,-3-14,0 11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6:44:39.8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1,'0'5,"5"6,6 1,7-1,4-3,3-3,3-1,0-3,-4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18.4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1,'-2'90,"5"100,-3-188,0 1,1-1,-1 0,1 0,0 0,0 1,0-1,0 0,0 0,0 0,0 0,1 0,-1-1,1 1,-1 0,1-1,0 1,0-1,-1 1,1-1,0 0,0 0,0 0,1 0,-1 0,3 0,6 2,0 0,1-1,-1 0,13-1,-16 0,219-1,-188-1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0.4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1,'0'9,"0"8,0 6,0 4,0 6,0 3,0 0,0-2,0 4,0 4,0 0,0-3,0-3,0-7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1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1,'4'0,"31"0,33 0,19 0,8 0,-1 0,-12 0,-16 0,-14 0,-16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2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0,'-1'0,"0"1,0-1,-1 1,1-1,0 1,0-1,0 1,0 0,0-1,0 1,0 0,0 0,0 0,0-1,1 1,-1 0,0 0,0 0,0 2,-13 24,10-20,0 2,-1 1,1-1,0 1,1 0,0 0,1 0,0 0,-1 16,3-19,1 1,0-1,0 0,0 0,1 0,0 0,0 0,1 0,0-1,0 1,0-1,1 0,6 8,-3-6,0 0,0 0,0 0,1-1,1-1,-1 1,1-1,0-1,0 0,1 0,-1-1,1 0,0 0,1-1,-1-1,0 1,13 0,-21-3,0 0,1 0,-1 0,0 0,0 0,0 0,0-1,1 1,-1-1,0 0,0 1,0-1,0 0,0 0,0 0,0-1,-1 1,1 0,0-1,-1 1,1-1,-1 1,3-4,-3 2,0 0,0 0,0-1,0 1,0 0,-1-1,1 1,-1 0,0-1,0 1,-1 0,1-1,-2-5,-2-6,0 0,-2 1,0 0,0 0,-13-21,16 31,1-1,-1 1,0 0,-1 0,1 0,-1 0,1 1,-1-1,0 1,-1 0,1 0,0 0,-1 1,0 0,-8-4,-7 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2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1,'2'168,"-5"181,-11-202,-1 47,16-103,-1-66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3.3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1,'5'0,"11"0,21 0,10 0,11 0,0 0,-5 0,-6 0,-7 0,-6 0,-3 0,2 0,1 0,-7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3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1,'5'9,"1"18,0 13,4 10,0 5,-2-1,-2-1,-2-4,-2-6,-1-1,-1-3,0-3,-1-3,5-2,2-7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4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1,'8'34,"-1"0,-1 1,-3 0,0 0,-4 36,2-14,-1 37,2 47,-1-139,-1 1,1-1,0 1,0-1,0 0,0 0,0 1,0-1,1 0,-1 0,1 0,-1 0,1 0,0-1,0 1,0-1,0 1,0-1,0 1,0-1,0 0,1 0,-1 0,0 0,1-1,-1 1,1-1,2 1,12 2,0 0,-1-2,20 0,-20 0,179-2,-147-1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4.7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1,'17'377,"-6"-2,-11-370,0 19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5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0,'5'0,"7"0,10 0,10 0,6 0,1 0,-2 0,-3 0,-6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6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0,'4'0,"3"5,3 1,2 5,-3 5,-1 5,-4 3,-1 2,3-2,0-2,0 1,-1 1,-3 6,-5 3,-2 4,-6 7,0-5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7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22,'93'-1,"109"-14,-191 13,1 0,0 1,0 1,20 1,-28 0,-1 0,1 0,0 0,0 0,0 1,-1-1,1 1,-1 0,1 0,-1 1,0-1,0 1,0-1,0 1,0 0,-1 0,4 5,-3-4,-1-1,1 1,-1 0,0 0,1 1,-2-1,1 0,0 1,-1-1,0 1,0 0,0-1,-1 7,0-7,-1 0,0 0,0-1,0 1,0 0,-1-1,1 1,-1 0,0-1,0 0,-1 0,1 1,-1-1,1-1,-7 6,-19 16,-2-1,-1-1,-65 34,79-47,10-4,-1 0,1 0,0 0,0 1,1 1,0-1,0 1,0 0,-7 12,4-3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7.5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1,'5'0,"6"0,6 5,1 6,1 6,2 5,3 4,-3 1,-1 2,2-5,2-1,-4 0,-5-4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8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1,'2'3,"0"0,0 1,0-1,-1 0,1 1,-1 0,0-1,0 1,0 0,-1 0,1-1,-1 6,1 1,10 121,-8 204,-6-159,3-168,0 0,1 0,0 0,2 9,3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8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29,'5'0,"6"0,6 0,5-5,3-1,3 0,0 1,1 2,0 1,0 1,0 0,0 1,-6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29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3,'109'-2,"117"4,-225-2,0 0,0 0,-1 0,1 0,0 0,0 0,0 1,-1-1,1 0,0 0,0 0,-1 1,1-1,0 0,-1 1,1-1,0 1,-1-1,1 1,0-1,-1 1,1 0,-1-1,1 2,-1-2,0 1,0 0,0 0,0 0,0-1,0 1,-1 0,1 0,0-1,0 1,-1 0,1 0,-1-1,1 1,-1 0,1-1,-1 1,1-1,-2 2,-40 31,32-26,-224 175,217-168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30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1,'4'0,"7"0,6 0,5 4,3 7,3 2,5 7,12 15,3 6,-2-3,-4-9,-10-5,-9-5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4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418 2,'-9'0,"-37"-2,-1 3,1 2,-1 2,-68 16,104-18,-1 1,1 0,-1 0,1 1,-12 8,21-12,0 0,0 0,0 1,1-1,-1 1,0-1,1 1,-1 0,1-1,0 1,-1 0,1 0,0 0,0 0,0 0,1 0,-1 1,0-1,1 0,-1 0,1 1,0-1,0 0,0 0,0 1,0-1,0 0,1 0,-1 1,1-1,-1 0,1 0,0 0,0 0,1 3,3 3,0-1,1 1,0-1,0 0,0 0,1-1,0 0,1 0,-1 0,10 4,16 9,38 16,-64-32,170 68,-156-64,0-1,1-2,-1 0,1-1,0-1,37-1,-57-1,1 0,-1 0,0-1,0 1,0-1,0 1,0-1,0 0,0 1,0-1,0 0,0 0,0-1,0 1,-1 0,1-1,0 1,-1-1,1 1,-1-1,2-2,-2 1,0 0,0 0,0 0,0 0,0 0,-1 0,1 0,-1-1,0 1,0 0,0 0,-1 0,0-4,-1-4,-1-1,-1 0,0 1,0 0,-1 0,-10-16,8 19,1-1,-1 1,-1 1,1-1,-1 1,0 1,-1-1,0 1,-9-4,0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31.3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12,'252'-10,"-247"9,-1 1,1-1,-1 1,1 0,0 1,-1-1,1 1,-1 0,1 0,-1 0,7 4,-8-4,-1 1,0 0,0 0,0 0,0 0,0 0,0 0,-1 1,1-1,-1 1,0-1,0 1,0-1,0 1,0 0,0-1,0 1,-1 0,1 5,3 54,-2 0,-8 75,1-23,3-1,2-72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31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0,'29'393,"-1"-1,-30-80,2-279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0.3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0 115,'1'-1,"-1"0,0 0,0 0,1 0,-1 0,1 0,-1 0,0 0,1 0,0 1,-1-1,1 0,0 0,-1 1,1-1,0 0,0 1,-1-1,1 1,0-1,0 1,0-1,0 1,0-1,0 1,0 0,2-1,33-5,-26 5,67-10,295-53,-349 59,0 2,0 1,37 0,-37 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1.1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1,'21'0,"206"6,-192-3,0 2,0 2,0 1,45 16,-77-23,0 0,0 0,0 0,-1 0,1 0,0 1,-1-1,0 1,1-1,-1 1,0 0,0 0,1 0,-2 1,1-1,0 0,0 1,-1-1,1 1,-1-1,0 1,0 0,0-1,0 1,0 0,-1 0,1 0,-1 0,0 0,0-1,0 1,0 0,0 0,-1 0,1 0,-1 0,0 0,-1 3,-5 10,0-1,-1-1,-1 1,0-1,-1-1,-21 22,-16 24,36-44,1 0,0 0,2 1,-1 0,2 1,0 0,1 0,-4 18,5-4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1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512 1,'-14'19,"-19"25,-13 19,-4 14,2 7,0 5,3 0,4-5,5-2,4-11,2-8,2-10,5-9,2-12,5-12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2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1,'5'0,"6"5,6 6,5 10,4 8,1 2,2 6,0 6,0 1,-4-3,-3-3,0-9,-3-4,-1-6,-3-2,-4-4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2.9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28,'5'0,"6"0,16-5,12-1,5 0,-1 1,-2 2,-9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3.3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0,'-11'147,"1"-37,-6 146,-4 88,21-271,1-50,-2 1,-1 0,-6 39,1-41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3.9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1,'-1'100,"3"110,-2-204,0-1,1 1,0 0,0-1,1 1,-1 0,1-1,0 0,1 1,-1-1,1 0,5 6,-5-7,0-1,1 0,0 0,0-1,-1 1,2-1,-1 0,0 0,0 0,1 0,-1-1,1 1,-1-1,1-1,7 2,35 1,88-6,-48 0,-53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4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1,'0'5,"1"10,-1 9,0 4,0 2,0 1,0 0,0-1,0 0,0-1,4-6,2-5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4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0,'0'19,"0"26,0 28,0 11,0 7,0-4,0-2,0-11,0-8,0-11,0-10,0-8,0-10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5.3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1 115,'4'0,"17"0,18 0,12-4,12-7,4-6,1-1,-2-1,-7 2,-10 4,-7 5,-7 3,-9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6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23,'-1'0,"0"1,0-1,0 1,0-1,0 1,0-1,0 1,0-1,0 1,0 0,0-1,0 1,1 0,-1 0,0 0,0 0,1 0,-1 0,1 0,-1 0,1 0,-1 0,1 0,0 0,-1 0,1 0,0 2,-4 34,3-29,1-1,0 1,1 0,0-1,0 1,0-1,1 1,0-1,1 0,0 0,0 0,0 0,1 0,0 0,0-1,1 0,-1 0,1 0,1-1,-1 1,1-1,0-1,0 1,1-1,-1 0,1 0,0-1,0 0,0 0,8 2,7 1,-7-1,0-1,1 0,24 2,-35-6,-1 0,0 0,1 0,-1-1,0 1,0-1,0 0,1 0,-1-1,0 1,0-1,-1 0,1 0,0 0,-1-1,1 1,-1-1,4-3,1-2,-1-1,0 0,0 0,0-1,-2 0,1 0,-1 0,5-13,-9 20,0 1,-1-1,1 1,0-1,-1 1,1-1,-1 0,0 1,0-1,0 0,0 1,-1-1,1 0,-1 1,1-1,-1 1,0-1,0 1,0-1,0 1,0-1,-1 1,1 0,-1 0,0 0,1 0,-1 0,0 0,0 0,0 1,-1-1,1 1,0-1,0 1,-1 0,1 0,-1 0,1 0,-1 0,-5 0,-30-6,28 5,0 1,0-1,1-1,-12-4,-98-43,92 42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6.9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0,'4'0,"7"0,11 0,11 0,5 0,-5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7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1,'4'0,"17"0,9 0,4 0,1 0,-1 0,-5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8.2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0,'0'919,"0"-892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8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45,'-3'0,"0"1,0-1,1 0,-1 1,0-1,0 1,1 0,-1 0,0 0,1 0,-1 1,1-1,-1 1,1-1,0 1,0 0,-3 3,1-1,1 0,0 1,0 0,0-1,1 1,-1 0,1 0,-2 9,1-4,1 1,0 0,0-1,2 1,-1 0,1-1,1 1,3 20,-3-26,1 0,-1 0,1-1,0 1,0-1,0 1,1-1,0 0,0 0,0 0,0 0,1-1,-1 1,1-1,0 0,0 0,0 0,0-1,0 1,1-1,-1 0,1 0,0-1,6 2,5 0,0-1,0 0,1-1,-1-1,0 0,19-4,-29 3,-1 1,0-1,1 0,-1-1,0 1,0-1,0 0,0 0,-1-1,1 0,0 1,-1-2,0 1,0 0,0-1,7-7,-8 5,1 1,-1-1,1 0,-2-1,1 1,-1 0,0-1,0 0,-1 1,1-1,-2 0,1-11,0 10,-1 1,0 0,-1 0,0 0,0 0,0 0,-1 0,0 0,-1 0,-2-6,2 8,0 1,0 0,0 0,-1 0,0 0,1 1,-1-1,-1 1,1 0,0 0,-1 0,1 1,-1 0,-7-3,-87-33,67 28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49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1,'0'14,"0"14,0 12,0 13,0 3,0 1,0-5,0-5,0-7,0-6,0-3,0-2,0-6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50.2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30,'5'0,"20"0,16 0,5 0,0-5,-4-1,-3 0,-5 1,-2 2,-2 0,-2 2,-1 1,5 0,-3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51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1,'-13'0,"0"0,1 1,-1 1,0 0,1 1,-23 7,32-9,0 0,0 1,-1-1,1 1,0 0,1 0,-1 0,0 0,0 1,1-1,0 1,-1 0,1-1,0 1,0 0,0 0,1 0,-1 0,1 1,0-1,0 0,0 1,0-1,0 1,1-1,0 1,-1-1,1 1,1 5,0-5,-1-1,1 0,0 1,1-1,-1 0,0 0,1 0,0 0,-1 0,1-1,0 1,1 0,-1-1,0 0,1 1,-1-1,1 0,0 0,0 0,0-1,0 1,0-1,0 0,0 1,0-1,0-1,1 1,-1 0,4-1,-4 1,1 0,-1-1,0 0,1 0,-1 0,0 0,1-1,-1 1,0-1,1 0,-1 0,0 0,0 0,0-1,0 1,0-1,0 0,0 1,-1-2,1 1,-1 0,1 0,-1-1,0 1,0-1,0 0,0 1,0-1,1-4,4-21,-3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51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1,'0'5,"0"15,0 14,0 11,0 7,0 5,0-8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5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67,'14'0,"10"0,10-5,8-1,3 0,2 1,3-3,-2 0,-4 1,-6 2,-4-4,-8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51.9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1 103,'14'0,"24"-5,9-6,12-1,1-4,-6 2,-7 2,-11-1,-8 2,-8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52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0,'0'1283,"0"-1253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53.6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58,'4'0,"26"-4,22-7,11-2,1 3,-7 1,-8 4,-8 2,-6 1,-4 6,-2 3,-7 8,-7 18,-10 6,-7 7,-2 1,-1-4,1-9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54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48,'14'0,"20"0,7 0,13 0,0 0,-3-5,-6-1,-6 0,-5 1,-3 1,-2 2,-6-4,-3-1,-4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54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1,'-4'9,"-7"23,-2 10,3 3,1 7,4 6,-3-8,-1-3,3 0,1 2,2-3,1-5,1-4,1-4,0-3,1-6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9:55.9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1,'0'1453,"0"-1430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2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1,'520'0,"-514"-1,0 1,-1 0,1 1,0 0,-1 0,1 0,-1 0,1 1,8 4,-11-4,0-1,-1 1,0 1,1-1,-1 0,0 0,0 1,0-1,0 1,-1 0,1 0,-1-1,0 1,1 0,-1 0,-1 0,1 0,1 7,1 9,-1 0,-1 0,-1 0,0 1,-1-1,-1 0,-1 0,-1 0,-1 0,0-1,-1 1,-1-1,-1-1,-1 1,0-1,-1-1,-1 0,-19 23,-105 109,41-48,36-27,44-58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26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0,'5'5,"1"20,0 11,-1 14,-2 7,-1 9,-1 11,0 13,-1 0,-1-2,1 0,0-12,0-13,0-8,0-8,-1-13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26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0,'5'0,"10"0,13 0,7 0,1 0,4 0,1 0,-3 0,-2 0,-8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27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1,'601'22,"-590"-21,-4-1,-1 0,1 0,0 1,0 0,-1 1,1-1,-1 1,1 1,-1-1,10 6,-16-8,0 0,1 1,-1-1,0 0,1 1,-1-1,0 0,0 1,1-1,-1 0,0 1,0-1,0 0,1 1,-1-1,0 1,0-1,0 0,0 1,0-1,0 1,0-1,0 1,0-1,0 0,0 1,0-1,0 1,0-1,0 1,-1-1,1 0,0 1,0-1,0 0,-1 1,1-1,0 0,0 1,-1 0,-16 11,13-9,-98 60,-50 34,136-84,1 0,0 0,0 2,2 0,0 0,-21 32,21-19,4-4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18:56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1,'0'13,"2"0,0 0,5 19,3 20,-2 43,-7-63,1 0,2 0,1 0,1-1,2 1,15 36,-15-46,-1 1,-1-1,-1 1,-1 0,-1 0,0 0,-3 45,0-65,-1 1,1 0,0-1,1 1,-1-1,1 1,-1-1,1 0,0 1,0-1,1 0,-1 1,1-1,0 0,-1 0,1 0,1 0,-1-1,0 1,1 0,-1-1,1 0,0 0,-1 0,1 0,0 0,1 0,-1-1,0 1,7 1,12 4,1-1,-1-1,1-1,0-1,26-1,124-6,-119 1,-23 2,-6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27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1,'5'0,"6"0,7 5,4 11,8 7,3 5,-3 2,-2 1,-6-4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27.9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1,'5'4,"6"12,1 17,-1 8,-3 15,-2 13,-3 9,-6 1,-3-4,0-10,-4-7,0-7,1-14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28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30,'0'-5,"4"-1,7 0,6 1,5 2,3 1,3 0,0 2,2 0,-6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29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0,'0'5,"-5"1,-1 5,0 5,1 5,2 3,0 2,7-2,11-7,4-10,2-11,4-10,1-2,2 2,-5-3,0 3,-6 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0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29,'0'-1,"0"1,1-1,-1 0,1 1,-1-1,1 0,-1 1,1-1,-1 1,1-1,-1 0,1 1,0 0,-1-1,1 1,0-1,0 1,-1 0,1-1,0 1,0 0,0 0,-1 0,2 0,26-5,-23 4,54-6,2 3,97 4,-156 0,1 0,-1 0,1 0,-1 0,0 1,1-1,-1 1,1 0,-1-1,0 1,1 0,-1 1,0-1,0 0,0 1,0-1,0 1,0-1,0 1,-1 0,1 0,0 0,-1 0,2 3,-2-2,0 0,-1 0,0 0,0 0,0 0,0 0,0 0,0 0,-1 0,0 0,1 0,-1 0,0 0,0-1,-1 1,1 0,-1-1,1 1,-1-1,-2 4,-12 13,0 0,-20 17,-24 27,23-13,-60 108,88-138,2-2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0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1,'5'0,"11"0,17 4,17 12,10 8,-6 4,-2 2,-6 1,-10-5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1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0,'9'0,"14"0,6 0,4 0,-4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1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0,'0'536,"-1"-525,0 0,-1 0,0-1,-1 1,0 0,0-1,-1 1,-10 17,5-8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2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50,'98'-4,"97"-18,-111 11,157-2,-235 13,0 0,-1 1,1 0,-1 0,0 0,1 0,-1 1,0 0,9 4,-12-4,1-1,-1 1,0 0,0 0,0 0,0 1,0-1,0 0,-1 1,1-1,-1 1,0 0,0-1,1 1,-2 0,1 0,0 0,-1-1,1 6,0 9,-1 0,-1 0,0 1,-2-1,0 0,-1-1,0 1,-1-1,-1 0,-10 20,6-20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5:23:33.0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1,'-16'0,"0"0,0 0,-1 2,1 0,1 1,-1 1,0 0,1 1,-18 8,29-11,-13 6,1 0,-1 2,-20 15,34-23,0 0,1 0,-1 1,0-1,1 1,-1-1,1 1,0 0,0 0,0 0,0 1,1-1,-1 0,1 1,0-1,0 1,0-1,0 1,1-1,-1 1,1-1,0 1,0 0,1 5,0-6,1 1,-1-1,1 0,0 1,0-1,0 0,1-1,-1 1,1 0,-1 0,1-1,0 0,0 0,0 1,0-2,1 1,-1 0,5 1,6 3,1-1,29 7,-15-5,6 1,1-1,39 2,-72-9,-1 0,1 0,-1 0,1 0,-1 0,1-1,0 1,-1-1,0 0,1 0,-1 0,1 0,-1 0,0 0,0-1,0 1,0-1,0 1,0-1,2-2,-2 1,1-1,-1 1,-1-1,1 0,0 0,-1 0,0 1,1-1,-2 0,1 0,0-7,0-2,-2 0,1 0,-2 0,0 0,0 1,-1-1,-5-14,6 24,1-1,-1 1,0-1,0 1,0 0,0-1,0 1,-1 0,0 0,1 1,-1-1,0 1,0-1,-1 1,1 0,0 0,-1 0,1 1,-1-1,1 1,-1 0,0 0,0 0,0 0,-4 1,-3-1,-1 1,0 1,0 0,0 0,0 1,-20 7,-10 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690" y="3318891"/>
            <a:ext cx="6433820" cy="2248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5380" y="5995416"/>
            <a:ext cx="5298440" cy="267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460" y="2462403"/>
            <a:ext cx="3292602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8138" y="2462403"/>
            <a:ext cx="3292602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1700" y="833119"/>
            <a:ext cx="3064510" cy="542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460" y="2462403"/>
            <a:ext cx="6812280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0199" y="10220126"/>
            <a:ext cx="777240" cy="14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460" y="9956673"/>
            <a:ext cx="1740916" cy="535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66359" y="10220126"/>
            <a:ext cx="211137" cy="14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3.xml"/><Relationship Id="rId13" Type="http://schemas.openxmlformats.org/officeDocument/2006/relationships/image" Target="../media/image281.png"/><Relationship Id="rId18" Type="http://schemas.openxmlformats.org/officeDocument/2006/relationships/customXml" Target="../ink/ink268.xml"/><Relationship Id="rId3" Type="http://schemas.openxmlformats.org/officeDocument/2006/relationships/image" Target="../media/image276.jpg"/><Relationship Id="rId21" Type="http://schemas.openxmlformats.org/officeDocument/2006/relationships/image" Target="../media/image285.png"/><Relationship Id="rId7" Type="http://schemas.openxmlformats.org/officeDocument/2006/relationships/image" Target="../media/image278.png"/><Relationship Id="rId12" Type="http://schemas.openxmlformats.org/officeDocument/2006/relationships/customXml" Target="../ink/ink265.xml"/><Relationship Id="rId17" Type="http://schemas.openxmlformats.org/officeDocument/2006/relationships/image" Target="../media/image283.png"/><Relationship Id="rId25" Type="http://schemas.openxmlformats.org/officeDocument/2006/relationships/image" Target="../media/image287.png"/><Relationship Id="rId2" Type="http://schemas.openxmlformats.org/officeDocument/2006/relationships/image" Target="../media/image275.jpg"/><Relationship Id="rId16" Type="http://schemas.openxmlformats.org/officeDocument/2006/relationships/customXml" Target="../ink/ink267.xml"/><Relationship Id="rId20" Type="http://schemas.openxmlformats.org/officeDocument/2006/relationships/customXml" Target="../ink/ink26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2.xml"/><Relationship Id="rId11" Type="http://schemas.openxmlformats.org/officeDocument/2006/relationships/image" Target="../media/image280.png"/><Relationship Id="rId24" Type="http://schemas.openxmlformats.org/officeDocument/2006/relationships/customXml" Target="../ink/ink271.xml"/><Relationship Id="rId5" Type="http://schemas.openxmlformats.org/officeDocument/2006/relationships/image" Target="../media/image277.png"/><Relationship Id="rId15" Type="http://schemas.openxmlformats.org/officeDocument/2006/relationships/image" Target="../media/image282.png"/><Relationship Id="rId23" Type="http://schemas.openxmlformats.org/officeDocument/2006/relationships/image" Target="../media/image286.png"/><Relationship Id="rId10" Type="http://schemas.openxmlformats.org/officeDocument/2006/relationships/customXml" Target="../ink/ink264.xml"/><Relationship Id="rId19" Type="http://schemas.openxmlformats.org/officeDocument/2006/relationships/image" Target="../media/image284.png"/><Relationship Id="rId4" Type="http://schemas.openxmlformats.org/officeDocument/2006/relationships/customXml" Target="../ink/ink261.xml"/><Relationship Id="rId9" Type="http://schemas.openxmlformats.org/officeDocument/2006/relationships/image" Target="../media/image279.png"/><Relationship Id="rId14" Type="http://schemas.openxmlformats.org/officeDocument/2006/relationships/customXml" Target="../ink/ink266.xml"/><Relationship Id="rId22" Type="http://schemas.openxmlformats.org/officeDocument/2006/relationships/customXml" Target="../ink/ink270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1.xml"/><Relationship Id="rId21" Type="http://schemas.openxmlformats.org/officeDocument/2006/relationships/image" Target="../media/image298.png"/><Relationship Id="rId42" Type="http://schemas.openxmlformats.org/officeDocument/2006/relationships/customXml" Target="../ink/ink291.xml"/><Relationship Id="rId63" Type="http://schemas.openxmlformats.org/officeDocument/2006/relationships/image" Target="../media/image318.png"/><Relationship Id="rId84" Type="http://schemas.openxmlformats.org/officeDocument/2006/relationships/customXml" Target="../ink/ink312.xml"/><Relationship Id="rId138" Type="http://schemas.openxmlformats.org/officeDocument/2006/relationships/image" Target="../media/image25.png"/><Relationship Id="rId159" Type="http://schemas.openxmlformats.org/officeDocument/2006/relationships/customXml" Target="../ink/ink352.xml"/><Relationship Id="rId170" Type="http://schemas.openxmlformats.org/officeDocument/2006/relationships/image" Target="../media/image367.png"/><Relationship Id="rId191" Type="http://schemas.openxmlformats.org/officeDocument/2006/relationships/customXml" Target="../ink/ink368.xml"/><Relationship Id="rId107" Type="http://schemas.openxmlformats.org/officeDocument/2006/relationships/customXml" Target="../ink/ink326.xml"/><Relationship Id="rId11" Type="http://schemas.openxmlformats.org/officeDocument/2006/relationships/image" Target="../media/image293.png"/><Relationship Id="rId32" Type="http://schemas.openxmlformats.org/officeDocument/2006/relationships/customXml" Target="../ink/ink286.xml"/><Relationship Id="rId53" Type="http://schemas.openxmlformats.org/officeDocument/2006/relationships/image" Target="../media/image313.png"/><Relationship Id="rId74" Type="http://schemas.openxmlformats.org/officeDocument/2006/relationships/customXml" Target="../ink/ink307.xml"/><Relationship Id="rId128" Type="http://schemas.openxmlformats.org/officeDocument/2006/relationships/image" Target="../media/image347.png"/><Relationship Id="rId149" Type="http://schemas.openxmlformats.org/officeDocument/2006/relationships/customXml" Target="../ink/ink347.xml"/><Relationship Id="rId5" Type="http://schemas.openxmlformats.org/officeDocument/2006/relationships/image" Target="../media/image290.png"/><Relationship Id="rId95" Type="http://schemas.openxmlformats.org/officeDocument/2006/relationships/image" Target="../media/image333.png"/><Relationship Id="rId160" Type="http://schemas.openxmlformats.org/officeDocument/2006/relationships/image" Target="../media/image362.png"/><Relationship Id="rId181" Type="http://schemas.openxmlformats.org/officeDocument/2006/relationships/customXml" Target="../ink/ink363.xml"/><Relationship Id="rId22" Type="http://schemas.openxmlformats.org/officeDocument/2006/relationships/customXml" Target="../ink/ink281.xml"/><Relationship Id="rId43" Type="http://schemas.openxmlformats.org/officeDocument/2006/relationships/image" Target="../media/image308.png"/><Relationship Id="rId64" Type="http://schemas.openxmlformats.org/officeDocument/2006/relationships/customXml" Target="../ink/ink302.xml"/><Relationship Id="rId118" Type="http://schemas.openxmlformats.org/officeDocument/2006/relationships/image" Target="../media/image342.png"/><Relationship Id="rId139" Type="http://schemas.openxmlformats.org/officeDocument/2006/relationships/customXml" Target="../ink/ink342.xml"/><Relationship Id="rId85" Type="http://schemas.openxmlformats.org/officeDocument/2006/relationships/image" Target="../media/image329.png"/><Relationship Id="rId150" Type="http://schemas.openxmlformats.org/officeDocument/2006/relationships/image" Target="../media/image357.png"/><Relationship Id="rId171" Type="http://schemas.openxmlformats.org/officeDocument/2006/relationships/customXml" Target="../ink/ink358.xml"/><Relationship Id="rId192" Type="http://schemas.openxmlformats.org/officeDocument/2006/relationships/image" Target="../media/image378.png"/><Relationship Id="rId12" Type="http://schemas.openxmlformats.org/officeDocument/2006/relationships/customXml" Target="../ink/ink276.xml"/><Relationship Id="rId33" Type="http://schemas.openxmlformats.org/officeDocument/2006/relationships/image" Target="../media/image304.png"/><Relationship Id="rId108" Type="http://schemas.openxmlformats.org/officeDocument/2006/relationships/image" Target="../media/image337.png"/><Relationship Id="rId129" Type="http://schemas.openxmlformats.org/officeDocument/2006/relationships/customXml" Target="../ink/ink337.xml"/><Relationship Id="rId54" Type="http://schemas.openxmlformats.org/officeDocument/2006/relationships/customXml" Target="../ink/ink297.xml"/><Relationship Id="rId75" Type="http://schemas.openxmlformats.org/officeDocument/2006/relationships/image" Target="../media/image324.png"/><Relationship Id="rId96" Type="http://schemas.openxmlformats.org/officeDocument/2006/relationships/customXml" Target="../ink/ink318.xml"/><Relationship Id="rId140" Type="http://schemas.openxmlformats.org/officeDocument/2006/relationships/image" Target="../media/image352.png"/><Relationship Id="rId161" Type="http://schemas.openxmlformats.org/officeDocument/2006/relationships/customXml" Target="../ink/ink353.xml"/><Relationship Id="rId182" Type="http://schemas.openxmlformats.org/officeDocument/2006/relationships/image" Target="../media/image373.png"/><Relationship Id="rId6" Type="http://schemas.openxmlformats.org/officeDocument/2006/relationships/customXml" Target="../ink/ink273.xml"/><Relationship Id="rId23" Type="http://schemas.openxmlformats.org/officeDocument/2006/relationships/image" Target="../media/image299.png"/><Relationship Id="rId119" Type="http://schemas.openxmlformats.org/officeDocument/2006/relationships/customXml" Target="../ink/ink332.xml"/><Relationship Id="rId44" Type="http://schemas.openxmlformats.org/officeDocument/2006/relationships/customXml" Target="../ink/ink292.xml"/><Relationship Id="rId65" Type="http://schemas.openxmlformats.org/officeDocument/2006/relationships/image" Target="../media/image319.png"/><Relationship Id="rId86" Type="http://schemas.openxmlformats.org/officeDocument/2006/relationships/customXml" Target="../ink/ink313.xml"/><Relationship Id="rId130" Type="http://schemas.openxmlformats.org/officeDocument/2006/relationships/image" Target="../media/image348.png"/><Relationship Id="rId151" Type="http://schemas.openxmlformats.org/officeDocument/2006/relationships/customXml" Target="../ink/ink348.xml"/><Relationship Id="rId172" Type="http://schemas.openxmlformats.org/officeDocument/2006/relationships/image" Target="../media/image368.png"/><Relationship Id="rId193" Type="http://schemas.openxmlformats.org/officeDocument/2006/relationships/customXml" Target="../ink/ink369.xml"/><Relationship Id="rId13" Type="http://schemas.openxmlformats.org/officeDocument/2006/relationships/image" Target="../media/image294.png"/><Relationship Id="rId109" Type="http://schemas.openxmlformats.org/officeDocument/2006/relationships/customXml" Target="../ink/ink327.xml"/><Relationship Id="rId34" Type="http://schemas.openxmlformats.org/officeDocument/2006/relationships/customXml" Target="../ink/ink287.xml"/><Relationship Id="rId55" Type="http://schemas.openxmlformats.org/officeDocument/2006/relationships/image" Target="../media/image314.png"/><Relationship Id="rId76" Type="http://schemas.openxmlformats.org/officeDocument/2006/relationships/customXml" Target="../ink/ink308.xml"/><Relationship Id="rId97" Type="http://schemas.openxmlformats.org/officeDocument/2006/relationships/customXml" Target="../ink/ink319.xml"/><Relationship Id="rId120" Type="http://schemas.openxmlformats.org/officeDocument/2006/relationships/image" Target="../media/image343.png"/><Relationship Id="rId141" Type="http://schemas.openxmlformats.org/officeDocument/2006/relationships/customXml" Target="../ink/ink343.xml"/><Relationship Id="rId7" Type="http://schemas.openxmlformats.org/officeDocument/2006/relationships/image" Target="../media/image291.png"/><Relationship Id="rId162" Type="http://schemas.openxmlformats.org/officeDocument/2006/relationships/image" Target="../media/image363.png"/><Relationship Id="rId183" Type="http://schemas.openxmlformats.org/officeDocument/2006/relationships/customXml" Target="../ink/ink364.xml"/><Relationship Id="rId2" Type="http://schemas.openxmlformats.org/officeDocument/2006/relationships/image" Target="../media/image288.jpg"/><Relationship Id="rId29" Type="http://schemas.openxmlformats.org/officeDocument/2006/relationships/image" Target="../media/image302.png"/><Relationship Id="rId24" Type="http://schemas.openxmlformats.org/officeDocument/2006/relationships/customXml" Target="../ink/ink282.xml"/><Relationship Id="rId40" Type="http://schemas.openxmlformats.org/officeDocument/2006/relationships/customXml" Target="../ink/ink290.xml"/><Relationship Id="rId45" Type="http://schemas.openxmlformats.org/officeDocument/2006/relationships/image" Target="../media/image309.png"/><Relationship Id="rId66" Type="http://schemas.openxmlformats.org/officeDocument/2006/relationships/customXml" Target="../ink/ink303.xml"/><Relationship Id="rId87" Type="http://schemas.openxmlformats.org/officeDocument/2006/relationships/image" Target="../media/image330.png"/><Relationship Id="rId110" Type="http://schemas.openxmlformats.org/officeDocument/2006/relationships/image" Target="../media/image338.png"/><Relationship Id="rId115" Type="http://schemas.openxmlformats.org/officeDocument/2006/relationships/customXml" Target="../ink/ink330.xml"/><Relationship Id="rId131" Type="http://schemas.openxmlformats.org/officeDocument/2006/relationships/customXml" Target="../ink/ink338.xml"/><Relationship Id="rId136" Type="http://schemas.openxmlformats.org/officeDocument/2006/relationships/image" Target="../media/image351.png"/><Relationship Id="rId157" Type="http://schemas.openxmlformats.org/officeDocument/2006/relationships/customXml" Target="../ink/ink351.xml"/><Relationship Id="rId178" Type="http://schemas.openxmlformats.org/officeDocument/2006/relationships/image" Target="../media/image371.png"/><Relationship Id="rId61" Type="http://schemas.openxmlformats.org/officeDocument/2006/relationships/image" Target="../media/image317.png"/><Relationship Id="rId82" Type="http://schemas.openxmlformats.org/officeDocument/2006/relationships/customXml" Target="../ink/ink311.xml"/><Relationship Id="rId152" Type="http://schemas.openxmlformats.org/officeDocument/2006/relationships/image" Target="../media/image358.png"/><Relationship Id="rId173" Type="http://schemas.openxmlformats.org/officeDocument/2006/relationships/customXml" Target="../ink/ink359.xml"/><Relationship Id="rId194" Type="http://schemas.openxmlformats.org/officeDocument/2006/relationships/image" Target="../media/image379.png"/><Relationship Id="rId199" Type="http://schemas.openxmlformats.org/officeDocument/2006/relationships/customXml" Target="../ink/ink372.xml"/><Relationship Id="rId19" Type="http://schemas.openxmlformats.org/officeDocument/2006/relationships/image" Target="../media/image297.png"/><Relationship Id="rId14" Type="http://schemas.openxmlformats.org/officeDocument/2006/relationships/customXml" Target="../ink/ink277.xml"/><Relationship Id="rId30" Type="http://schemas.openxmlformats.org/officeDocument/2006/relationships/customXml" Target="../ink/ink285.xml"/><Relationship Id="rId35" Type="http://schemas.openxmlformats.org/officeDocument/2006/relationships/image" Target="../media/image305.png"/><Relationship Id="rId56" Type="http://schemas.openxmlformats.org/officeDocument/2006/relationships/customXml" Target="../ink/ink298.xml"/><Relationship Id="rId77" Type="http://schemas.openxmlformats.org/officeDocument/2006/relationships/image" Target="../media/image325.png"/><Relationship Id="rId100" Type="http://schemas.openxmlformats.org/officeDocument/2006/relationships/customXml" Target="../ink/ink321.xml"/><Relationship Id="rId105" Type="http://schemas.openxmlformats.org/officeDocument/2006/relationships/customXml" Target="../ink/ink325.xml"/><Relationship Id="rId126" Type="http://schemas.openxmlformats.org/officeDocument/2006/relationships/image" Target="../media/image346.png"/><Relationship Id="rId147" Type="http://schemas.openxmlformats.org/officeDocument/2006/relationships/customXml" Target="../ink/ink346.xml"/><Relationship Id="rId168" Type="http://schemas.openxmlformats.org/officeDocument/2006/relationships/image" Target="../media/image366.png"/><Relationship Id="rId8" Type="http://schemas.openxmlformats.org/officeDocument/2006/relationships/customXml" Target="../ink/ink274.xml"/><Relationship Id="rId51" Type="http://schemas.openxmlformats.org/officeDocument/2006/relationships/image" Target="../media/image312.png"/><Relationship Id="rId72" Type="http://schemas.openxmlformats.org/officeDocument/2006/relationships/customXml" Target="../ink/ink306.xml"/><Relationship Id="rId93" Type="http://schemas.openxmlformats.org/officeDocument/2006/relationships/image" Target="../media/image332.png"/><Relationship Id="rId98" Type="http://schemas.openxmlformats.org/officeDocument/2006/relationships/customXml" Target="../ink/ink320.xml"/><Relationship Id="rId121" Type="http://schemas.openxmlformats.org/officeDocument/2006/relationships/customXml" Target="../ink/ink333.xml"/><Relationship Id="rId142" Type="http://schemas.openxmlformats.org/officeDocument/2006/relationships/image" Target="../media/image353.png"/><Relationship Id="rId163" Type="http://schemas.openxmlformats.org/officeDocument/2006/relationships/customXml" Target="../ink/ink354.xml"/><Relationship Id="rId184" Type="http://schemas.openxmlformats.org/officeDocument/2006/relationships/image" Target="../media/image374.png"/><Relationship Id="rId189" Type="http://schemas.openxmlformats.org/officeDocument/2006/relationships/customXml" Target="../ink/ink367.xml"/><Relationship Id="rId3" Type="http://schemas.openxmlformats.org/officeDocument/2006/relationships/image" Target="../media/image289.jpg"/><Relationship Id="rId25" Type="http://schemas.openxmlformats.org/officeDocument/2006/relationships/image" Target="../media/image300.png"/><Relationship Id="rId46" Type="http://schemas.openxmlformats.org/officeDocument/2006/relationships/customXml" Target="../ink/ink293.xml"/><Relationship Id="rId67" Type="http://schemas.openxmlformats.org/officeDocument/2006/relationships/image" Target="../media/image320.png"/><Relationship Id="rId116" Type="http://schemas.openxmlformats.org/officeDocument/2006/relationships/image" Target="../media/image341.png"/><Relationship Id="rId137" Type="http://schemas.openxmlformats.org/officeDocument/2006/relationships/customXml" Target="../ink/ink341.xml"/><Relationship Id="rId158" Type="http://schemas.openxmlformats.org/officeDocument/2006/relationships/image" Target="../media/image361.png"/><Relationship Id="rId20" Type="http://schemas.openxmlformats.org/officeDocument/2006/relationships/customXml" Target="../ink/ink280.xml"/><Relationship Id="rId41" Type="http://schemas.openxmlformats.org/officeDocument/2006/relationships/image" Target="../media/image307.png"/><Relationship Id="rId62" Type="http://schemas.openxmlformats.org/officeDocument/2006/relationships/customXml" Target="../ink/ink301.xml"/><Relationship Id="rId83" Type="http://schemas.openxmlformats.org/officeDocument/2006/relationships/image" Target="../media/image328.png"/><Relationship Id="rId88" Type="http://schemas.openxmlformats.org/officeDocument/2006/relationships/customXml" Target="../ink/ink314.xml"/><Relationship Id="rId111" Type="http://schemas.openxmlformats.org/officeDocument/2006/relationships/customXml" Target="../ink/ink328.xml"/><Relationship Id="rId132" Type="http://schemas.openxmlformats.org/officeDocument/2006/relationships/image" Target="../media/image349.png"/><Relationship Id="rId153" Type="http://schemas.openxmlformats.org/officeDocument/2006/relationships/customXml" Target="../ink/ink349.xml"/><Relationship Id="rId174" Type="http://schemas.openxmlformats.org/officeDocument/2006/relationships/image" Target="../media/image369.png"/><Relationship Id="rId179" Type="http://schemas.openxmlformats.org/officeDocument/2006/relationships/customXml" Target="../ink/ink362.xml"/><Relationship Id="rId195" Type="http://schemas.openxmlformats.org/officeDocument/2006/relationships/customXml" Target="../ink/ink370.xml"/><Relationship Id="rId190" Type="http://schemas.openxmlformats.org/officeDocument/2006/relationships/image" Target="../media/image377.png"/><Relationship Id="rId15" Type="http://schemas.openxmlformats.org/officeDocument/2006/relationships/image" Target="../media/image295.png"/><Relationship Id="rId36" Type="http://schemas.openxmlformats.org/officeDocument/2006/relationships/customXml" Target="../ink/ink288.xml"/><Relationship Id="rId57" Type="http://schemas.openxmlformats.org/officeDocument/2006/relationships/image" Target="../media/image315.png"/><Relationship Id="rId106" Type="http://schemas.openxmlformats.org/officeDocument/2006/relationships/image" Target="../media/image336.png"/><Relationship Id="rId127" Type="http://schemas.openxmlformats.org/officeDocument/2006/relationships/customXml" Target="../ink/ink336.xml"/><Relationship Id="rId10" Type="http://schemas.openxmlformats.org/officeDocument/2006/relationships/customXml" Target="../ink/ink275.xml"/><Relationship Id="rId31" Type="http://schemas.openxmlformats.org/officeDocument/2006/relationships/image" Target="../media/image303.png"/><Relationship Id="rId52" Type="http://schemas.openxmlformats.org/officeDocument/2006/relationships/customXml" Target="../ink/ink296.xml"/><Relationship Id="rId73" Type="http://schemas.openxmlformats.org/officeDocument/2006/relationships/image" Target="../media/image323.png"/><Relationship Id="rId78" Type="http://schemas.openxmlformats.org/officeDocument/2006/relationships/customXml" Target="../ink/ink309.xml"/><Relationship Id="rId94" Type="http://schemas.openxmlformats.org/officeDocument/2006/relationships/customXml" Target="../ink/ink317.xml"/><Relationship Id="rId99" Type="http://schemas.openxmlformats.org/officeDocument/2006/relationships/image" Target="../media/image334.png"/><Relationship Id="rId101" Type="http://schemas.openxmlformats.org/officeDocument/2006/relationships/customXml" Target="../ink/ink322.xml"/><Relationship Id="rId122" Type="http://schemas.openxmlformats.org/officeDocument/2006/relationships/image" Target="../media/image344.png"/><Relationship Id="rId143" Type="http://schemas.openxmlformats.org/officeDocument/2006/relationships/customXml" Target="../ink/ink344.xml"/><Relationship Id="rId148" Type="http://schemas.openxmlformats.org/officeDocument/2006/relationships/image" Target="../media/image356.png"/><Relationship Id="rId164" Type="http://schemas.openxmlformats.org/officeDocument/2006/relationships/image" Target="../media/image364.png"/><Relationship Id="rId169" Type="http://schemas.openxmlformats.org/officeDocument/2006/relationships/customXml" Target="../ink/ink357.xml"/><Relationship Id="rId185" Type="http://schemas.openxmlformats.org/officeDocument/2006/relationships/customXml" Target="../ink/ink365.xml"/><Relationship Id="rId4" Type="http://schemas.openxmlformats.org/officeDocument/2006/relationships/customXml" Target="../ink/ink272.xml"/><Relationship Id="rId9" Type="http://schemas.openxmlformats.org/officeDocument/2006/relationships/image" Target="../media/image292.png"/><Relationship Id="rId180" Type="http://schemas.openxmlformats.org/officeDocument/2006/relationships/image" Target="../media/image372.png"/><Relationship Id="rId26" Type="http://schemas.openxmlformats.org/officeDocument/2006/relationships/customXml" Target="../ink/ink283.xml"/><Relationship Id="rId47" Type="http://schemas.openxmlformats.org/officeDocument/2006/relationships/image" Target="../media/image310.png"/><Relationship Id="rId68" Type="http://schemas.openxmlformats.org/officeDocument/2006/relationships/customXml" Target="../ink/ink304.xml"/><Relationship Id="rId89" Type="http://schemas.openxmlformats.org/officeDocument/2006/relationships/image" Target="../media/image331.png"/><Relationship Id="rId112" Type="http://schemas.openxmlformats.org/officeDocument/2006/relationships/image" Target="../media/image339.png"/><Relationship Id="rId133" Type="http://schemas.openxmlformats.org/officeDocument/2006/relationships/customXml" Target="../ink/ink339.xml"/><Relationship Id="rId154" Type="http://schemas.openxmlformats.org/officeDocument/2006/relationships/image" Target="../media/image359.png"/><Relationship Id="rId175" Type="http://schemas.openxmlformats.org/officeDocument/2006/relationships/customXml" Target="../ink/ink360.xml"/><Relationship Id="rId196" Type="http://schemas.openxmlformats.org/officeDocument/2006/relationships/image" Target="../media/image380.png"/><Relationship Id="rId200" Type="http://schemas.openxmlformats.org/officeDocument/2006/relationships/image" Target="../media/image382.png"/><Relationship Id="rId16" Type="http://schemas.openxmlformats.org/officeDocument/2006/relationships/customXml" Target="../ink/ink278.xml"/><Relationship Id="rId37" Type="http://schemas.openxmlformats.org/officeDocument/2006/relationships/image" Target="../media/image306.png"/><Relationship Id="rId58" Type="http://schemas.openxmlformats.org/officeDocument/2006/relationships/customXml" Target="../ink/ink299.xml"/><Relationship Id="rId79" Type="http://schemas.openxmlformats.org/officeDocument/2006/relationships/image" Target="../media/image326.png"/><Relationship Id="rId102" Type="http://schemas.openxmlformats.org/officeDocument/2006/relationships/customXml" Target="../ink/ink323.xml"/><Relationship Id="rId123" Type="http://schemas.openxmlformats.org/officeDocument/2006/relationships/customXml" Target="../ink/ink334.xml"/><Relationship Id="rId144" Type="http://schemas.openxmlformats.org/officeDocument/2006/relationships/image" Target="../media/image354.png"/><Relationship Id="rId90" Type="http://schemas.openxmlformats.org/officeDocument/2006/relationships/customXml" Target="../ink/ink315.xml"/><Relationship Id="rId165" Type="http://schemas.openxmlformats.org/officeDocument/2006/relationships/customXml" Target="../ink/ink355.xml"/><Relationship Id="rId186" Type="http://schemas.openxmlformats.org/officeDocument/2006/relationships/image" Target="../media/image375.png"/><Relationship Id="rId27" Type="http://schemas.openxmlformats.org/officeDocument/2006/relationships/image" Target="../media/image301.png"/><Relationship Id="rId48" Type="http://schemas.openxmlformats.org/officeDocument/2006/relationships/customXml" Target="../ink/ink294.xml"/><Relationship Id="rId69" Type="http://schemas.openxmlformats.org/officeDocument/2006/relationships/image" Target="../media/image321.png"/><Relationship Id="rId113" Type="http://schemas.openxmlformats.org/officeDocument/2006/relationships/customXml" Target="../ink/ink329.xml"/><Relationship Id="rId134" Type="http://schemas.openxmlformats.org/officeDocument/2006/relationships/image" Target="../media/image350.png"/><Relationship Id="rId80" Type="http://schemas.openxmlformats.org/officeDocument/2006/relationships/customXml" Target="../ink/ink310.xml"/><Relationship Id="rId155" Type="http://schemas.openxmlformats.org/officeDocument/2006/relationships/customXml" Target="../ink/ink350.xml"/><Relationship Id="rId176" Type="http://schemas.openxmlformats.org/officeDocument/2006/relationships/image" Target="../media/image370.png"/><Relationship Id="rId197" Type="http://schemas.openxmlformats.org/officeDocument/2006/relationships/customXml" Target="../ink/ink371.xml"/><Relationship Id="rId201" Type="http://schemas.openxmlformats.org/officeDocument/2006/relationships/customXml" Target="../ink/ink373.xml"/><Relationship Id="rId17" Type="http://schemas.openxmlformats.org/officeDocument/2006/relationships/image" Target="../media/image296.png"/><Relationship Id="rId38" Type="http://schemas.openxmlformats.org/officeDocument/2006/relationships/customXml" Target="../ink/ink289.xml"/><Relationship Id="rId59" Type="http://schemas.openxmlformats.org/officeDocument/2006/relationships/image" Target="../media/image316.png"/><Relationship Id="rId103" Type="http://schemas.openxmlformats.org/officeDocument/2006/relationships/customXml" Target="../ink/ink324.xml"/><Relationship Id="rId124" Type="http://schemas.openxmlformats.org/officeDocument/2006/relationships/image" Target="../media/image345.png"/><Relationship Id="rId70" Type="http://schemas.openxmlformats.org/officeDocument/2006/relationships/customXml" Target="../ink/ink305.xml"/><Relationship Id="rId91" Type="http://schemas.openxmlformats.org/officeDocument/2006/relationships/image" Target="../media/image140.png"/><Relationship Id="rId145" Type="http://schemas.openxmlformats.org/officeDocument/2006/relationships/customXml" Target="../ink/ink345.xml"/><Relationship Id="rId166" Type="http://schemas.openxmlformats.org/officeDocument/2006/relationships/image" Target="../media/image365.png"/><Relationship Id="rId187" Type="http://schemas.openxmlformats.org/officeDocument/2006/relationships/customXml" Target="../ink/ink366.xml"/><Relationship Id="rId1" Type="http://schemas.openxmlformats.org/officeDocument/2006/relationships/slideLayout" Target="../slideLayouts/slideLayout5.xml"/><Relationship Id="rId28" Type="http://schemas.openxmlformats.org/officeDocument/2006/relationships/customXml" Target="../ink/ink284.xml"/><Relationship Id="rId49" Type="http://schemas.openxmlformats.org/officeDocument/2006/relationships/image" Target="../media/image311.png"/><Relationship Id="rId114" Type="http://schemas.openxmlformats.org/officeDocument/2006/relationships/image" Target="../media/image340.png"/><Relationship Id="rId60" Type="http://schemas.openxmlformats.org/officeDocument/2006/relationships/customXml" Target="../ink/ink300.xml"/><Relationship Id="rId81" Type="http://schemas.openxmlformats.org/officeDocument/2006/relationships/image" Target="../media/image327.png"/><Relationship Id="rId135" Type="http://schemas.openxmlformats.org/officeDocument/2006/relationships/customXml" Target="../ink/ink340.xml"/><Relationship Id="rId156" Type="http://schemas.openxmlformats.org/officeDocument/2006/relationships/image" Target="../media/image360.png"/><Relationship Id="rId177" Type="http://schemas.openxmlformats.org/officeDocument/2006/relationships/customXml" Target="../ink/ink361.xml"/><Relationship Id="rId198" Type="http://schemas.openxmlformats.org/officeDocument/2006/relationships/image" Target="../media/image381.png"/><Relationship Id="rId202" Type="http://schemas.openxmlformats.org/officeDocument/2006/relationships/image" Target="../media/image383.png"/><Relationship Id="rId18" Type="http://schemas.openxmlformats.org/officeDocument/2006/relationships/customXml" Target="../ink/ink279.xml"/><Relationship Id="rId39" Type="http://schemas.openxmlformats.org/officeDocument/2006/relationships/image" Target="../media/image143.png"/><Relationship Id="rId50" Type="http://schemas.openxmlformats.org/officeDocument/2006/relationships/customXml" Target="../ink/ink295.xml"/><Relationship Id="rId104" Type="http://schemas.openxmlformats.org/officeDocument/2006/relationships/image" Target="../media/image335.png"/><Relationship Id="rId125" Type="http://schemas.openxmlformats.org/officeDocument/2006/relationships/customXml" Target="../ink/ink335.xml"/><Relationship Id="rId146" Type="http://schemas.openxmlformats.org/officeDocument/2006/relationships/image" Target="../media/image355.png"/><Relationship Id="rId167" Type="http://schemas.openxmlformats.org/officeDocument/2006/relationships/customXml" Target="../ink/ink356.xml"/><Relationship Id="rId188" Type="http://schemas.openxmlformats.org/officeDocument/2006/relationships/image" Target="../media/image376.png"/><Relationship Id="rId71" Type="http://schemas.openxmlformats.org/officeDocument/2006/relationships/image" Target="../media/image322.png"/><Relationship Id="rId92" Type="http://schemas.openxmlformats.org/officeDocument/2006/relationships/customXml" Target="../ink/ink3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jpg"/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g"/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jp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7.png"/><Relationship Id="rId18" Type="http://schemas.openxmlformats.org/officeDocument/2006/relationships/customXml" Target="../ink/ink381.xml"/><Relationship Id="rId26" Type="http://schemas.openxmlformats.org/officeDocument/2006/relationships/image" Target="../media/image403.png"/><Relationship Id="rId39" Type="http://schemas.openxmlformats.org/officeDocument/2006/relationships/customXml" Target="../ink/ink392.xml"/><Relationship Id="rId21" Type="http://schemas.openxmlformats.org/officeDocument/2006/relationships/image" Target="../media/image401.png"/><Relationship Id="rId34" Type="http://schemas.openxmlformats.org/officeDocument/2006/relationships/image" Target="../media/image407.png"/><Relationship Id="rId42" Type="http://schemas.openxmlformats.org/officeDocument/2006/relationships/image" Target="../media/image411.png"/><Relationship Id="rId47" Type="http://schemas.openxmlformats.org/officeDocument/2006/relationships/customXml" Target="../ink/ink396.xml"/><Relationship Id="rId7" Type="http://schemas.openxmlformats.org/officeDocument/2006/relationships/image" Target="../media/image394.png"/><Relationship Id="rId2" Type="http://schemas.openxmlformats.org/officeDocument/2006/relationships/image" Target="../media/image391.jpg"/><Relationship Id="rId16" Type="http://schemas.openxmlformats.org/officeDocument/2006/relationships/customXml" Target="../ink/ink380.xml"/><Relationship Id="rId29" Type="http://schemas.openxmlformats.org/officeDocument/2006/relationships/customXml" Target="../ink/ink38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75.xml"/><Relationship Id="rId11" Type="http://schemas.openxmlformats.org/officeDocument/2006/relationships/image" Target="../media/image396.png"/><Relationship Id="rId24" Type="http://schemas.openxmlformats.org/officeDocument/2006/relationships/image" Target="../media/image402.png"/><Relationship Id="rId32" Type="http://schemas.openxmlformats.org/officeDocument/2006/relationships/image" Target="../media/image406.png"/><Relationship Id="rId37" Type="http://schemas.openxmlformats.org/officeDocument/2006/relationships/customXml" Target="../ink/ink391.xml"/><Relationship Id="rId40" Type="http://schemas.openxmlformats.org/officeDocument/2006/relationships/image" Target="../media/image410.png"/><Relationship Id="rId45" Type="http://schemas.openxmlformats.org/officeDocument/2006/relationships/customXml" Target="../ink/ink395.xml"/><Relationship Id="rId5" Type="http://schemas.openxmlformats.org/officeDocument/2006/relationships/image" Target="../media/image393.png"/><Relationship Id="rId15" Type="http://schemas.openxmlformats.org/officeDocument/2006/relationships/image" Target="../media/image398.png"/><Relationship Id="rId23" Type="http://schemas.openxmlformats.org/officeDocument/2006/relationships/customXml" Target="../ink/ink384.xml"/><Relationship Id="rId28" Type="http://schemas.openxmlformats.org/officeDocument/2006/relationships/image" Target="../media/image404.png"/><Relationship Id="rId36" Type="http://schemas.openxmlformats.org/officeDocument/2006/relationships/image" Target="../media/image408.png"/><Relationship Id="rId10" Type="http://schemas.openxmlformats.org/officeDocument/2006/relationships/customXml" Target="../ink/ink377.xml"/><Relationship Id="rId19" Type="http://schemas.openxmlformats.org/officeDocument/2006/relationships/image" Target="../media/image400.png"/><Relationship Id="rId31" Type="http://schemas.openxmlformats.org/officeDocument/2006/relationships/customXml" Target="../ink/ink388.xml"/><Relationship Id="rId44" Type="http://schemas.openxmlformats.org/officeDocument/2006/relationships/image" Target="../media/image412.png"/><Relationship Id="rId4" Type="http://schemas.openxmlformats.org/officeDocument/2006/relationships/customXml" Target="../ink/ink374.xml"/><Relationship Id="rId9" Type="http://schemas.openxmlformats.org/officeDocument/2006/relationships/image" Target="../media/image395.png"/><Relationship Id="rId14" Type="http://schemas.openxmlformats.org/officeDocument/2006/relationships/customXml" Target="../ink/ink379.xml"/><Relationship Id="rId22" Type="http://schemas.openxmlformats.org/officeDocument/2006/relationships/customXml" Target="../ink/ink383.xml"/><Relationship Id="rId27" Type="http://schemas.openxmlformats.org/officeDocument/2006/relationships/customXml" Target="../ink/ink386.xml"/><Relationship Id="rId30" Type="http://schemas.openxmlformats.org/officeDocument/2006/relationships/image" Target="../media/image405.png"/><Relationship Id="rId35" Type="http://schemas.openxmlformats.org/officeDocument/2006/relationships/customXml" Target="../ink/ink390.xml"/><Relationship Id="rId43" Type="http://schemas.openxmlformats.org/officeDocument/2006/relationships/customXml" Target="../ink/ink394.xml"/><Relationship Id="rId48" Type="http://schemas.openxmlformats.org/officeDocument/2006/relationships/image" Target="../media/image414.png"/><Relationship Id="rId8" Type="http://schemas.openxmlformats.org/officeDocument/2006/relationships/customXml" Target="../ink/ink376.xml"/><Relationship Id="rId3" Type="http://schemas.openxmlformats.org/officeDocument/2006/relationships/image" Target="../media/image392.jpg"/><Relationship Id="rId12" Type="http://schemas.openxmlformats.org/officeDocument/2006/relationships/customXml" Target="../ink/ink378.xml"/><Relationship Id="rId17" Type="http://schemas.openxmlformats.org/officeDocument/2006/relationships/image" Target="../media/image399.png"/><Relationship Id="rId25" Type="http://schemas.openxmlformats.org/officeDocument/2006/relationships/customXml" Target="../ink/ink385.xml"/><Relationship Id="rId33" Type="http://schemas.openxmlformats.org/officeDocument/2006/relationships/customXml" Target="../ink/ink389.xml"/><Relationship Id="rId38" Type="http://schemas.openxmlformats.org/officeDocument/2006/relationships/image" Target="../media/image409.png"/><Relationship Id="rId46" Type="http://schemas.openxmlformats.org/officeDocument/2006/relationships/image" Target="../media/image413.png"/><Relationship Id="rId20" Type="http://schemas.openxmlformats.org/officeDocument/2006/relationships/customXml" Target="../ink/ink382.xml"/><Relationship Id="rId41" Type="http://schemas.openxmlformats.org/officeDocument/2006/relationships/customXml" Target="../ink/ink39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9.xml"/><Relationship Id="rId13" Type="http://schemas.openxmlformats.org/officeDocument/2006/relationships/image" Target="../media/image420.png"/><Relationship Id="rId18" Type="http://schemas.openxmlformats.org/officeDocument/2006/relationships/customXml" Target="../ink/ink404.xml"/><Relationship Id="rId26" Type="http://schemas.openxmlformats.org/officeDocument/2006/relationships/customXml" Target="../ink/ink408.xml"/><Relationship Id="rId3" Type="http://schemas.openxmlformats.org/officeDocument/2006/relationships/image" Target="../media/image416.jpg"/><Relationship Id="rId21" Type="http://schemas.openxmlformats.org/officeDocument/2006/relationships/image" Target="../media/image424.png"/><Relationship Id="rId7" Type="http://schemas.openxmlformats.org/officeDocument/2006/relationships/image" Target="../media/image418.png"/><Relationship Id="rId12" Type="http://schemas.openxmlformats.org/officeDocument/2006/relationships/customXml" Target="../ink/ink401.xml"/><Relationship Id="rId17" Type="http://schemas.openxmlformats.org/officeDocument/2006/relationships/image" Target="../media/image422.png"/><Relationship Id="rId25" Type="http://schemas.openxmlformats.org/officeDocument/2006/relationships/image" Target="../media/image426.png"/><Relationship Id="rId2" Type="http://schemas.openxmlformats.org/officeDocument/2006/relationships/image" Target="../media/image415.jpg"/><Relationship Id="rId16" Type="http://schemas.openxmlformats.org/officeDocument/2006/relationships/customXml" Target="../ink/ink403.xml"/><Relationship Id="rId20" Type="http://schemas.openxmlformats.org/officeDocument/2006/relationships/customXml" Target="../ink/ink40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98.xml"/><Relationship Id="rId11" Type="http://schemas.openxmlformats.org/officeDocument/2006/relationships/image" Target="../media/image419.png"/><Relationship Id="rId24" Type="http://schemas.openxmlformats.org/officeDocument/2006/relationships/customXml" Target="../ink/ink407.xml"/><Relationship Id="rId5" Type="http://schemas.openxmlformats.org/officeDocument/2006/relationships/image" Target="../media/image417.png"/><Relationship Id="rId15" Type="http://schemas.openxmlformats.org/officeDocument/2006/relationships/image" Target="../media/image421.png"/><Relationship Id="rId23" Type="http://schemas.openxmlformats.org/officeDocument/2006/relationships/image" Target="../media/image425.png"/><Relationship Id="rId10" Type="http://schemas.openxmlformats.org/officeDocument/2006/relationships/customXml" Target="../ink/ink400.xml"/><Relationship Id="rId19" Type="http://schemas.openxmlformats.org/officeDocument/2006/relationships/image" Target="../media/image423.png"/><Relationship Id="rId4" Type="http://schemas.openxmlformats.org/officeDocument/2006/relationships/customXml" Target="../ink/ink397.xml"/><Relationship Id="rId9" Type="http://schemas.openxmlformats.org/officeDocument/2006/relationships/image" Target="../media/image380.png"/><Relationship Id="rId14" Type="http://schemas.openxmlformats.org/officeDocument/2006/relationships/customXml" Target="../ink/ink402.xml"/><Relationship Id="rId22" Type="http://schemas.openxmlformats.org/officeDocument/2006/relationships/customXml" Target="../ink/ink406.xml"/><Relationship Id="rId27" Type="http://schemas.openxmlformats.org/officeDocument/2006/relationships/image" Target="../media/image4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jpg"/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4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.png"/><Relationship Id="rId21" Type="http://schemas.openxmlformats.org/officeDocument/2006/relationships/image" Target="../media/image14.png"/><Relationship Id="rId42" Type="http://schemas.openxmlformats.org/officeDocument/2006/relationships/customXml" Target="../ink/ink20.xml"/><Relationship Id="rId63" Type="http://schemas.openxmlformats.org/officeDocument/2006/relationships/image" Target="../media/image35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59" Type="http://schemas.openxmlformats.org/officeDocument/2006/relationships/image" Target="../media/image83.png"/><Relationship Id="rId170" Type="http://schemas.openxmlformats.org/officeDocument/2006/relationships/customXml" Target="../ink/ink84.xml"/><Relationship Id="rId191" Type="http://schemas.openxmlformats.org/officeDocument/2006/relationships/image" Target="../media/image99.png"/><Relationship Id="rId205" Type="http://schemas.openxmlformats.org/officeDocument/2006/relationships/image" Target="../media/image106.png"/><Relationship Id="rId226" Type="http://schemas.openxmlformats.org/officeDocument/2006/relationships/customXml" Target="../ink/ink112.xml"/><Relationship Id="rId107" Type="http://schemas.openxmlformats.org/officeDocument/2006/relationships/image" Target="../media/image57.png"/><Relationship Id="rId11" Type="http://schemas.openxmlformats.org/officeDocument/2006/relationships/image" Target="../media/image9.png"/><Relationship Id="rId32" Type="http://schemas.openxmlformats.org/officeDocument/2006/relationships/customXml" Target="../ink/ink15.xml"/><Relationship Id="rId53" Type="http://schemas.openxmlformats.org/officeDocument/2006/relationships/image" Target="../media/image30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78.png"/><Relationship Id="rId5" Type="http://schemas.openxmlformats.org/officeDocument/2006/relationships/image" Target="../media/image6.png"/><Relationship Id="rId95" Type="http://schemas.openxmlformats.org/officeDocument/2006/relationships/image" Target="../media/image51.png"/><Relationship Id="rId160" Type="http://schemas.openxmlformats.org/officeDocument/2006/relationships/customXml" Target="../ink/ink79.xml"/><Relationship Id="rId181" Type="http://schemas.openxmlformats.org/officeDocument/2006/relationships/image" Target="../media/image94.png"/><Relationship Id="rId216" Type="http://schemas.openxmlformats.org/officeDocument/2006/relationships/customXml" Target="../ink/ink107.xml"/><Relationship Id="rId237" Type="http://schemas.openxmlformats.org/officeDocument/2006/relationships/image" Target="../media/image122.png"/><Relationship Id="rId22" Type="http://schemas.openxmlformats.org/officeDocument/2006/relationships/customXml" Target="../ink/ink10.xml"/><Relationship Id="rId43" Type="http://schemas.openxmlformats.org/officeDocument/2006/relationships/image" Target="../media/image25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73.png"/><Relationship Id="rId85" Type="http://schemas.openxmlformats.org/officeDocument/2006/relationships/image" Target="../media/image46.png"/><Relationship Id="rId150" Type="http://schemas.openxmlformats.org/officeDocument/2006/relationships/customXml" Target="../ink/ink74.xml"/><Relationship Id="rId171" Type="http://schemas.openxmlformats.org/officeDocument/2006/relationships/image" Target="../media/image89.png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227" Type="http://schemas.openxmlformats.org/officeDocument/2006/relationships/image" Target="../media/image117.png"/><Relationship Id="rId12" Type="http://schemas.openxmlformats.org/officeDocument/2006/relationships/customXml" Target="../ink/ink5.xml"/><Relationship Id="rId33" Type="http://schemas.openxmlformats.org/officeDocument/2006/relationships/image" Target="../media/image20.png"/><Relationship Id="rId108" Type="http://schemas.openxmlformats.org/officeDocument/2006/relationships/customXml" Target="../ink/ink53.xml"/><Relationship Id="rId129" Type="http://schemas.openxmlformats.org/officeDocument/2006/relationships/image" Target="../media/image68.png"/><Relationship Id="rId54" Type="http://schemas.openxmlformats.org/officeDocument/2006/relationships/customXml" Target="../ink/ink26.xml"/><Relationship Id="rId75" Type="http://schemas.openxmlformats.org/officeDocument/2006/relationships/image" Target="../media/image41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61" Type="http://schemas.openxmlformats.org/officeDocument/2006/relationships/image" Target="../media/image84.png"/><Relationship Id="rId182" Type="http://schemas.openxmlformats.org/officeDocument/2006/relationships/customXml" Target="../ink/ink90.xml"/><Relationship Id="rId217" Type="http://schemas.openxmlformats.org/officeDocument/2006/relationships/image" Target="../media/image112.png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23" Type="http://schemas.openxmlformats.org/officeDocument/2006/relationships/image" Target="../media/image15.png"/><Relationship Id="rId119" Type="http://schemas.openxmlformats.org/officeDocument/2006/relationships/image" Target="../media/image63.png"/><Relationship Id="rId44" Type="http://schemas.openxmlformats.org/officeDocument/2006/relationships/customXml" Target="../ink/ink21.xml"/><Relationship Id="rId65" Type="http://schemas.openxmlformats.org/officeDocument/2006/relationships/image" Target="../media/image36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79.png"/><Relationship Id="rId172" Type="http://schemas.openxmlformats.org/officeDocument/2006/relationships/customXml" Target="../ink/ink85.xml"/><Relationship Id="rId193" Type="http://schemas.openxmlformats.org/officeDocument/2006/relationships/image" Target="../media/image100.png"/><Relationship Id="rId207" Type="http://schemas.openxmlformats.org/officeDocument/2006/relationships/image" Target="../media/image107.png"/><Relationship Id="rId228" Type="http://schemas.openxmlformats.org/officeDocument/2006/relationships/customXml" Target="../ink/ink113.xml"/><Relationship Id="rId13" Type="http://schemas.openxmlformats.org/officeDocument/2006/relationships/image" Target="../media/image10.png"/><Relationship Id="rId109" Type="http://schemas.openxmlformats.org/officeDocument/2006/relationships/image" Target="../media/image58.png"/><Relationship Id="rId34" Type="http://schemas.openxmlformats.org/officeDocument/2006/relationships/customXml" Target="../ink/ink16.xml"/><Relationship Id="rId55" Type="http://schemas.openxmlformats.org/officeDocument/2006/relationships/image" Target="../media/image31.png"/><Relationship Id="rId76" Type="http://schemas.openxmlformats.org/officeDocument/2006/relationships/customXml" Target="../ink/ink37.xml"/><Relationship Id="rId97" Type="http://schemas.openxmlformats.org/officeDocument/2006/relationships/image" Target="../media/image52.png"/><Relationship Id="rId120" Type="http://schemas.openxmlformats.org/officeDocument/2006/relationships/customXml" Target="../ink/ink59.xml"/><Relationship Id="rId141" Type="http://schemas.openxmlformats.org/officeDocument/2006/relationships/image" Target="../media/image74.png"/><Relationship Id="rId7" Type="http://schemas.openxmlformats.org/officeDocument/2006/relationships/image" Target="../media/image7.png"/><Relationship Id="rId162" Type="http://schemas.openxmlformats.org/officeDocument/2006/relationships/customXml" Target="../ink/ink80.xml"/><Relationship Id="rId183" Type="http://schemas.openxmlformats.org/officeDocument/2006/relationships/image" Target="../media/image95.png"/><Relationship Id="rId218" Type="http://schemas.openxmlformats.org/officeDocument/2006/relationships/customXml" Target="../ink/ink108.xml"/><Relationship Id="rId239" Type="http://schemas.openxmlformats.org/officeDocument/2006/relationships/image" Target="../media/image123.png"/><Relationship Id="rId24" Type="http://schemas.openxmlformats.org/officeDocument/2006/relationships/customXml" Target="../ink/ink11.xml"/><Relationship Id="rId45" Type="http://schemas.openxmlformats.org/officeDocument/2006/relationships/image" Target="../media/image26.png"/><Relationship Id="rId66" Type="http://schemas.openxmlformats.org/officeDocument/2006/relationships/customXml" Target="../ink/ink32.xml"/><Relationship Id="rId87" Type="http://schemas.openxmlformats.org/officeDocument/2006/relationships/image" Target="../media/image47.png"/><Relationship Id="rId110" Type="http://schemas.openxmlformats.org/officeDocument/2006/relationships/customXml" Target="../ink/ink54.xml"/><Relationship Id="rId131" Type="http://schemas.openxmlformats.org/officeDocument/2006/relationships/image" Target="../media/image69.png"/><Relationship Id="rId152" Type="http://schemas.openxmlformats.org/officeDocument/2006/relationships/customXml" Target="../ink/ink75.xml"/><Relationship Id="rId173" Type="http://schemas.openxmlformats.org/officeDocument/2006/relationships/image" Target="../media/image90.png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229" Type="http://schemas.openxmlformats.org/officeDocument/2006/relationships/image" Target="../media/image118.png"/><Relationship Id="rId14" Type="http://schemas.openxmlformats.org/officeDocument/2006/relationships/customXml" Target="../ink/ink6.xml"/><Relationship Id="rId35" Type="http://schemas.openxmlformats.org/officeDocument/2006/relationships/image" Target="../media/image21.png"/><Relationship Id="rId56" Type="http://schemas.openxmlformats.org/officeDocument/2006/relationships/customXml" Target="../ink/ink27.xml"/><Relationship Id="rId77" Type="http://schemas.openxmlformats.org/officeDocument/2006/relationships/image" Target="../media/image42.png"/><Relationship Id="rId100" Type="http://schemas.openxmlformats.org/officeDocument/2006/relationships/customXml" Target="../ink/ink49.xml"/><Relationship Id="rId8" Type="http://schemas.openxmlformats.org/officeDocument/2006/relationships/customXml" Target="../ink/ink3.xml"/><Relationship Id="rId98" Type="http://schemas.openxmlformats.org/officeDocument/2006/relationships/customXml" Target="../ink/ink48.xml"/><Relationship Id="rId121" Type="http://schemas.openxmlformats.org/officeDocument/2006/relationships/image" Target="../media/image64.png"/><Relationship Id="rId142" Type="http://schemas.openxmlformats.org/officeDocument/2006/relationships/customXml" Target="../ink/ink70.xml"/><Relationship Id="rId163" Type="http://schemas.openxmlformats.org/officeDocument/2006/relationships/image" Target="../media/image85.png"/><Relationship Id="rId184" Type="http://schemas.openxmlformats.org/officeDocument/2006/relationships/customXml" Target="../ink/ink91.xml"/><Relationship Id="rId219" Type="http://schemas.openxmlformats.org/officeDocument/2006/relationships/image" Target="../media/image113.png"/><Relationship Id="rId230" Type="http://schemas.openxmlformats.org/officeDocument/2006/relationships/customXml" Target="../ink/ink114.xml"/><Relationship Id="rId25" Type="http://schemas.openxmlformats.org/officeDocument/2006/relationships/image" Target="../media/image16.png"/><Relationship Id="rId46" Type="http://schemas.openxmlformats.org/officeDocument/2006/relationships/customXml" Target="../ink/ink22.xml"/><Relationship Id="rId67" Type="http://schemas.openxmlformats.org/officeDocument/2006/relationships/image" Target="../media/image37.png"/><Relationship Id="rId88" Type="http://schemas.openxmlformats.org/officeDocument/2006/relationships/customXml" Target="../ink/ink43.xml"/><Relationship Id="rId111" Type="http://schemas.openxmlformats.org/officeDocument/2006/relationships/image" Target="../media/image59.png"/><Relationship Id="rId132" Type="http://schemas.openxmlformats.org/officeDocument/2006/relationships/customXml" Target="../ink/ink65.xml"/><Relationship Id="rId153" Type="http://schemas.openxmlformats.org/officeDocument/2006/relationships/image" Target="../media/image80.png"/><Relationship Id="rId174" Type="http://schemas.openxmlformats.org/officeDocument/2006/relationships/customXml" Target="../ink/ink86.xml"/><Relationship Id="rId195" Type="http://schemas.openxmlformats.org/officeDocument/2006/relationships/image" Target="../media/image101.png"/><Relationship Id="rId209" Type="http://schemas.openxmlformats.org/officeDocument/2006/relationships/image" Target="../media/image108.png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20" Type="http://schemas.openxmlformats.org/officeDocument/2006/relationships/customXml" Target="../ink/ink109.xml"/><Relationship Id="rId225" Type="http://schemas.openxmlformats.org/officeDocument/2006/relationships/image" Target="../media/image116.png"/><Relationship Id="rId15" Type="http://schemas.openxmlformats.org/officeDocument/2006/relationships/image" Target="../media/image11.png"/><Relationship Id="rId36" Type="http://schemas.openxmlformats.org/officeDocument/2006/relationships/customXml" Target="../ink/ink17.xml"/><Relationship Id="rId57" Type="http://schemas.openxmlformats.org/officeDocument/2006/relationships/image" Target="../media/image32.png"/><Relationship Id="rId106" Type="http://schemas.openxmlformats.org/officeDocument/2006/relationships/customXml" Target="../ink/ink52.xml"/><Relationship Id="rId127" Type="http://schemas.openxmlformats.org/officeDocument/2006/relationships/image" Target="../media/image67.png"/><Relationship Id="rId10" Type="http://schemas.openxmlformats.org/officeDocument/2006/relationships/customXml" Target="../ink/ink4.xml"/><Relationship Id="rId31" Type="http://schemas.openxmlformats.org/officeDocument/2006/relationships/image" Target="../media/image19.png"/><Relationship Id="rId52" Type="http://schemas.openxmlformats.org/officeDocument/2006/relationships/customXml" Target="../ink/ink25.xml"/><Relationship Id="rId73" Type="http://schemas.openxmlformats.org/officeDocument/2006/relationships/image" Target="../media/image40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3.png"/><Relationship Id="rId101" Type="http://schemas.openxmlformats.org/officeDocument/2006/relationships/image" Target="../media/image54.png"/><Relationship Id="rId122" Type="http://schemas.openxmlformats.org/officeDocument/2006/relationships/customXml" Target="../ink/ink60.xml"/><Relationship Id="rId143" Type="http://schemas.openxmlformats.org/officeDocument/2006/relationships/image" Target="../media/image75.png"/><Relationship Id="rId148" Type="http://schemas.openxmlformats.org/officeDocument/2006/relationships/customXml" Target="../ink/ink73.xml"/><Relationship Id="rId164" Type="http://schemas.openxmlformats.org/officeDocument/2006/relationships/customXml" Target="../ink/ink81.xml"/><Relationship Id="rId169" Type="http://schemas.openxmlformats.org/officeDocument/2006/relationships/image" Target="../media/image88.png"/><Relationship Id="rId185" Type="http://schemas.openxmlformats.org/officeDocument/2006/relationships/image" Target="../media/image96.png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80" Type="http://schemas.openxmlformats.org/officeDocument/2006/relationships/customXml" Target="../ink/ink89.xml"/><Relationship Id="rId210" Type="http://schemas.openxmlformats.org/officeDocument/2006/relationships/customXml" Target="../ink/ink104.xml"/><Relationship Id="rId215" Type="http://schemas.openxmlformats.org/officeDocument/2006/relationships/image" Target="../media/image111.png"/><Relationship Id="rId236" Type="http://schemas.openxmlformats.org/officeDocument/2006/relationships/customXml" Target="../ink/ink117.xml"/><Relationship Id="rId26" Type="http://schemas.openxmlformats.org/officeDocument/2006/relationships/customXml" Target="../ink/ink12.xml"/><Relationship Id="rId231" Type="http://schemas.openxmlformats.org/officeDocument/2006/relationships/image" Target="../media/image119.png"/><Relationship Id="rId47" Type="http://schemas.openxmlformats.org/officeDocument/2006/relationships/image" Target="../media/image27.png"/><Relationship Id="rId68" Type="http://schemas.openxmlformats.org/officeDocument/2006/relationships/customXml" Target="../ink/ink33.xml"/><Relationship Id="rId89" Type="http://schemas.openxmlformats.org/officeDocument/2006/relationships/image" Target="../media/image48.png"/><Relationship Id="rId112" Type="http://schemas.openxmlformats.org/officeDocument/2006/relationships/customXml" Target="../ink/ink55.xml"/><Relationship Id="rId133" Type="http://schemas.openxmlformats.org/officeDocument/2006/relationships/image" Target="../media/image70.png"/><Relationship Id="rId154" Type="http://schemas.openxmlformats.org/officeDocument/2006/relationships/customXml" Target="../ink/ink76.xml"/><Relationship Id="rId175" Type="http://schemas.openxmlformats.org/officeDocument/2006/relationships/image" Target="../media/image91.png"/><Relationship Id="rId196" Type="http://schemas.openxmlformats.org/officeDocument/2006/relationships/customXml" Target="../ink/ink97.xml"/><Relationship Id="rId200" Type="http://schemas.openxmlformats.org/officeDocument/2006/relationships/customXml" Target="../ink/ink99.xml"/><Relationship Id="rId16" Type="http://schemas.openxmlformats.org/officeDocument/2006/relationships/customXml" Target="../ink/ink7.xml"/><Relationship Id="rId221" Type="http://schemas.openxmlformats.org/officeDocument/2006/relationships/image" Target="../media/image114.png"/><Relationship Id="rId37" Type="http://schemas.openxmlformats.org/officeDocument/2006/relationships/image" Target="../media/image22.png"/><Relationship Id="rId58" Type="http://schemas.openxmlformats.org/officeDocument/2006/relationships/customXml" Target="../ink/ink28.xml"/><Relationship Id="rId79" Type="http://schemas.openxmlformats.org/officeDocument/2006/relationships/image" Target="../media/image43.png"/><Relationship Id="rId102" Type="http://schemas.openxmlformats.org/officeDocument/2006/relationships/customXml" Target="../ink/ink50.xml"/><Relationship Id="rId123" Type="http://schemas.openxmlformats.org/officeDocument/2006/relationships/image" Target="../media/image65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86.png"/><Relationship Id="rId186" Type="http://schemas.openxmlformats.org/officeDocument/2006/relationships/customXml" Target="../ink/ink92.xml"/><Relationship Id="rId211" Type="http://schemas.openxmlformats.org/officeDocument/2006/relationships/image" Target="../media/image109.png"/><Relationship Id="rId232" Type="http://schemas.openxmlformats.org/officeDocument/2006/relationships/customXml" Target="../ink/ink115.xml"/><Relationship Id="rId27" Type="http://schemas.openxmlformats.org/officeDocument/2006/relationships/image" Target="../media/image17.png"/><Relationship Id="rId48" Type="http://schemas.openxmlformats.org/officeDocument/2006/relationships/customXml" Target="../ink/ink23.xml"/><Relationship Id="rId69" Type="http://schemas.openxmlformats.org/officeDocument/2006/relationships/image" Target="../media/image38.png"/><Relationship Id="rId113" Type="http://schemas.openxmlformats.org/officeDocument/2006/relationships/image" Target="../media/image60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81.png"/><Relationship Id="rId176" Type="http://schemas.openxmlformats.org/officeDocument/2006/relationships/customXml" Target="../ink/ink87.xml"/><Relationship Id="rId197" Type="http://schemas.openxmlformats.org/officeDocument/2006/relationships/image" Target="../media/image102.png"/><Relationship Id="rId201" Type="http://schemas.openxmlformats.org/officeDocument/2006/relationships/image" Target="../media/image104.png"/><Relationship Id="rId222" Type="http://schemas.openxmlformats.org/officeDocument/2006/relationships/customXml" Target="../ink/ink110.xml"/><Relationship Id="rId17" Type="http://schemas.openxmlformats.org/officeDocument/2006/relationships/image" Target="../media/image12.png"/><Relationship Id="rId38" Type="http://schemas.openxmlformats.org/officeDocument/2006/relationships/customXml" Target="../ink/ink18.xml"/><Relationship Id="rId59" Type="http://schemas.openxmlformats.org/officeDocument/2006/relationships/image" Target="../media/image33.png"/><Relationship Id="rId103" Type="http://schemas.openxmlformats.org/officeDocument/2006/relationships/image" Target="../media/image55.png"/><Relationship Id="rId124" Type="http://schemas.openxmlformats.org/officeDocument/2006/relationships/customXml" Target="../ink/ink61.xml"/><Relationship Id="rId70" Type="http://schemas.openxmlformats.org/officeDocument/2006/relationships/customXml" Target="../ink/ink34.xml"/><Relationship Id="rId91" Type="http://schemas.openxmlformats.org/officeDocument/2006/relationships/image" Target="../media/image49.png"/><Relationship Id="rId145" Type="http://schemas.openxmlformats.org/officeDocument/2006/relationships/image" Target="../media/image76.png"/><Relationship Id="rId166" Type="http://schemas.openxmlformats.org/officeDocument/2006/relationships/customXml" Target="../ink/ink82.xml"/><Relationship Id="rId187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105.xml"/><Relationship Id="rId233" Type="http://schemas.openxmlformats.org/officeDocument/2006/relationships/image" Target="../media/image120.png"/><Relationship Id="rId28" Type="http://schemas.openxmlformats.org/officeDocument/2006/relationships/customXml" Target="../ink/ink13.xml"/><Relationship Id="rId49" Type="http://schemas.openxmlformats.org/officeDocument/2006/relationships/image" Target="../media/image28.png"/><Relationship Id="rId114" Type="http://schemas.openxmlformats.org/officeDocument/2006/relationships/customXml" Target="../ink/ink56.xml"/><Relationship Id="rId60" Type="http://schemas.openxmlformats.org/officeDocument/2006/relationships/customXml" Target="../ink/ink29.xml"/><Relationship Id="rId81" Type="http://schemas.openxmlformats.org/officeDocument/2006/relationships/image" Target="../media/image44.png"/><Relationship Id="rId135" Type="http://schemas.openxmlformats.org/officeDocument/2006/relationships/image" Target="../media/image71.png"/><Relationship Id="rId156" Type="http://schemas.openxmlformats.org/officeDocument/2006/relationships/customXml" Target="../ink/ink77.xml"/><Relationship Id="rId177" Type="http://schemas.openxmlformats.org/officeDocument/2006/relationships/image" Target="../media/image92.png"/><Relationship Id="rId198" Type="http://schemas.openxmlformats.org/officeDocument/2006/relationships/customXml" Target="../ink/ink98.xml"/><Relationship Id="rId202" Type="http://schemas.openxmlformats.org/officeDocument/2006/relationships/customXml" Target="../ink/ink100.xml"/><Relationship Id="rId223" Type="http://schemas.openxmlformats.org/officeDocument/2006/relationships/image" Target="../media/image115.png"/><Relationship Id="rId18" Type="http://schemas.openxmlformats.org/officeDocument/2006/relationships/customXml" Target="../ink/ink8.xml"/><Relationship Id="rId39" Type="http://schemas.openxmlformats.org/officeDocument/2006/relationships/image" Target="../media/image23.png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66.png"/><Relationship Id="rId146" Type="http://schemas.openxmlformats.org/officeDocument/2006/relationships/customXml" Target="../ink/ink72.xml"/><Relationship Id="rId167" Type="http://schemas.openxmlformats.org/officeDocument/2006/relationships/image" Target="../media/image87.png"/><Relationship Id="rId188" Type="http://schemas.openxmlformats.org/officeDocument/2006/relationships/customXml" Target="../ink/ink93.xml"/><Relationship Id="rId71" Type="http://schemas.openxmlformats.org/officeDocument/2006/relationships/image" Target="../media/image39.png"/><Relationship Id="rId92" Type="http://schemas.openxmlformats.org/officeDocument/2006/relationships/customXml" Target="../ink/ink45.xml"/><Relationship Id="rId213" Type="http://schemas.openxmlformats.org/officeDocument/2006/relationships/image" Target="../media/image110.png"/><Relationship Id="rId234" Type="http://schemas.openxmlformats.org/officeDocument/2006/relationships/customXml" Target="../ink/ink116.xml"/><Relationship Id="rId2" Type="http://schemas.openxmlformats.org/officeDocument/2006/relationships/image" Target="../media/image4.jpg"/><Relationship Id="rId29" Type="http://schemas.openxmlformats.org/officeDocument/2006/relationships/image" Target="../media/image18.png"/><Relationship Id="rId40" Type="http://schemas.openxmlformats.org/officeDocument/2006/relationships/customXml" Target="../ink/ink19.xml"/><Relationship Id="rId115" Type="http://schemas.openxmlformats.org/officeDocument/2006/relationships/image" Target="../media/image61.png"/><Relationship Id="rId136" Type="http://schemas.openxmlformats.org/officeDocument/2006/relationships/customXml" Target="../ink/ink67.xml"/><Relationship Id="rId157" Type="http://schemas.openxmlformats.org/officeDocument/2006/relationships/image" Target="../media/image82.png"/><Relationship Id="rId178" Type="http://schemas.openxmlformats.org/officeDocument/2006/relationships/customXml" Target="../ink/ink88.xml"/><Relationship Id="rId61" Type="http://schemas.openxmlformats.org/officeDocument/2006/relationships/image" Target="../media/image34.png"/><Relationship Id="rId82" Type="http://schemas.openxmlformats.org/officeDocument/2006/relationships/customXml" Target="../ink/ink40.xml"/><Relationship Id="rId199" Type="http://schemas.openxmlformats.org/officeDocument/2006/relationships/image" Target="../media/image103.png"/><Relationship Id="rId203" Type="http://schemas.openxmlformats.org/officeDocument/2006/relationships/image" Target="../media/image105.png"/><Relationship Id="rId19" Type="http://schemas.openxmlformats.org/officeDocument/2006/relationships/image" Target="../media/image13.png"/><Relationship Id="rId224" Type="http://schemas.openxmlformats.org/officeDocument/2006/relationships/customXml" Target="../ink/ink111.xml"/><Relationship Id="rId30" Type="http://schemas.openxmlformats.org/officeDocument/2006/relationships/customXml" Target="../ink/ink14.xml"/><Relationship Id="rId105" Type="http://schemas.openxmlformats.org/officeDocument/2006/relationships/image" Target="../media/image56.png"/><Relationship Id="rId126" Type="http://schemas.openxmlformats.org/officeDocument/2006/relationships/customXml" Target="../ink/ink62.xml"/><Relationship Id="rId147" Type="http://schemas.openxmlformats.org/officeDocument/2006/relationships/image" Target="../media/image77.png"/><Relationship Id="rId168" Type="http://schemas.openxmlformats.org/officeDocument/2006/relationships/customXml" Target="../ink/ink83.xml"/><Relationship Id="rId51" Type="http://schemas.openxmlformats.org/officeDocument/2006/relationships/image" Target="../media/image29.png"/><Relationship Id="rId72" Type="http://schemas.openxmlformats.org/officeDocument/2006/relationships/customXml" Target="../ink/ink35.xml"/><Relationship Id="rId93" Type="http://schemas.openxmlformats.org/officeDocument/2006/relationships/image" Target="../media/image50.png"/><Relationship Id="rId189" Type="http://schemas.openxmlformats.org/officeDocument/2006/relationships/image" Target="../media/image98.png"/><Relationship Id="rId3" Type="http://schemas.openxmlformats.org/officeDocument/2006/relationships/image" Target="../media/image5.jpg"/><Relationship Id="rId214" Type="http://schemas.openxmlformats.org/officeDocument/2006/relationships/customXml" Target="../ink/ink106.xml"/><Relationship Id="rId235" Type="http://schemas.openxmlformats.org/officeDocument/2006/relationships/image" Target="../media/image121.png"/><Relationship Id="rId116" Type="http://schemas.openxmlformats.org/officeDocument/2006/relationships/customXml" Target="../ink/ink57.xml"/><Relationship Id="rId137" Type="http://schemas.openxmlformats.org/officeDocument/2006/relationships/image" Target="../media/image72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24.png"/><Relationship Id="rId62" Type="http://schemas.openxmlformats.org/officeDocument/2006/relationships/customXml" Target="../ink/ink30.xml"/><Relationship Id="rId83" Type="http://schemas.openxmlformats.org/officeDocument/2006/relationships/image" Target="../media/image45.png"/><Relationship Id="rId179" Type="http://schemas.openxmlformats.org/officeDocument/2006/relationships/image" Target="../media/image9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customXml" Target="../ink/ink416.xml"/><Relationship Id="rId26" Type="http://schemas.openxmlformats.org/officeDocument/2006/relationships/customXml" Target="../ink/ink420.xml"/><Relationship Id="rId39" Type="http://schemas.openxmlformats.org/officeDocument/2006/relationships/image" Target="../media/image453.png"/><Relationship Id="rId21" Type="http://schemas.openxmlformats.org/officeDocument/2006/relationships/image" Target="../media/image444.png"/><Relationship Id="rId34" Type="http://schemas.openxmlformats.org/officeDocument/2006/relationships/customXml" Target="../ink/ink424.xml"/><Relationship Id="rId42" Type="http://schemas.openxmlformats.org/officeDocument/2006/relationships/customXml" Target="../ink/ink428.xml"/><Relationship Id="rId47" Type="http://schemas.openxmlformats.org/officeDocument/2006/relationships/image" Target="../media/image16.png"/><Relationship Id="rId50" Type="http://schemas.openxmlformats.org/officeDocument/2006/relationships/customXml" Target="../ink/ink432.xml"/><Relationship Id="rId55" Type="http://schemas.openxmlformats.org/officeDocument/2006/relationships/image" Target="../media/image460.png"/><Relationship Id="rId7" Type="http://schemas.openxmlformats.org/officeDocument/2006/relationships/image" Target="../media/image37.png"/><Relationship Id="rId2" Type="http://schemas.openxmlformats.org/officeDocument/2006/relationships/image" Target="../media/image435.jpg"/><Relationship Id="rId16" Type="http://schemas.openxmlformats.org/officeDocument/2006/relationships/customXml" Target="../ink/ink415.xml"/><Relationship Id="rId29" Type="http://schemas.openxmlformats.org/officeDocument/2006/relationships/image" Target="../media/image448.png"/><Relationship Id="rId11" Type="http://schemas.openxmlformats.org/officeDocument/2006/relationships/image" Target="../media/image439.png"/><Relationship Id="rId24" Type="http://schemas.openxmlformats.org/officeDocument/2006/relationships/customXml" Target="../ink/ink419.xml"/><Relationship Id="rId32" Type="http://schemas.openxmlformats.org/officeDocument/2006/relationships/customXml" Target="../ink/ink423.xml"/><Relationship Id="rId37" Type="http://schemas.openxmlformats.org/officeDocument/2006/relationships/image" Target="../media/image452.png"/><Relationship Id="rId40" Type="http://schemas.openxmlformats.org/officeDocument/2006/relationships/customXml" Target="../ink/ink427.xml"/><Relationship Id="rId45" Type="http://schemas.openxmlformats.org/officeDocument/2006/relationships/image" Target="../media/image456.png"/><Relationship Id="rId53" Type="http://schemas.openxmlformats.org/officeDocument/2006/relationships/image" Target="../media/image459.png"/><Relationship Id="rId5" Type="http://schemas.openxmlformats.org/officeDocument/2006/relationships/image" Target="../media/image437.png"/><Relationship Id="rId19" Type="http://schemas.openxmlformats.org/officeDocument/2006/relationships/image" Target="../media/image443.png"/><Relationship Id="rId4" Type="http://schemas.openxmlformats.org/officeDocument/2006/relationships/customXml" Target="../ink/ink409.xml"/><Relationship Id="rId9" Type="http://schemas.openxmlformats.org/officeDocument/2006/relationships/image" Target="../media/image438.png"/><Relationship Id="rId14" Type="http://schemas.openxmlformats.org/officeDocument/2006/relationships/customXml" Target="../ink/ink414.xml"/><Relationship Id="rId22" Type="http://schemas.openxmlformats.org/officeDocument/2006/relationships/customXml" Target="../ink/ink418.xml"/><Relationship Id="rId27" Type="http://schemas.openxmlformats.org/officeDocument/2006/relationships/image" Target="../media/image447.png"/><Relationship Id="rId30" Type="http://schemas.openxmlformats.org/officeDocument/2006/relationships/customXml" Target="../ink/ink422.xml"/><Relationship Id="rId35" Type="http://schemas.openxmlformats.org/officeDocument/2006/relationships/image" Target="../media/image451.png"/><Relationship Id="rId43" Type="http://schemas.openxmlformats.org/officeDocument/2006/relationships/image" Target="../media/image455.png"/><Relationship Id="rId48" Type="http://schemas.openxmlformats.org/officeDocument/2006/relationships/customXml" Target="../ink/ink431.xml"/><Relationship Id="rId56" Type="http://schemas.openxmlformats.org/officeDocument/2006/relationships/customXml" Target="../ink/ink435.xml"/><Relationship Id="rId8" Type="http://schemas.openxmlformats.org/officeDocument/2006/relationships/customXml" Target="../ink/ink411.xml"/><Relationship Id="rId51" Type="http://schemas.openxmlformats.org/officeDocument/2006/relationships/image" Target="../media/image458.png"/><Relationship Id="rId3" Type="http://schemas.openxmlformats.org/officeDocument/2006/relationships/image" Target="../media/image436.jpg"/><Relationship Id="rId12" Type="http://schemas.openxmlformats.org/officeDocument/2006/relationships/customXml" Target="../ink/ink413.xml"/><Relationship Id="rId17" Type="http://schemas.openxmlformats.org/officeDocument/2006/relationships/image" Target="../media/image442.png"/><Relationship Id="rId25" Type="http://schemas.openxmlformats.org/officeDocument/2006/relationships/image" Target="../media/image446.png"/><Relationship Id="rId33" Type="http://schemas.openxmlformats.org/officeDocument/2006/relationships/image" Target="../media/image450.png"/><Relationship Id="rId38" Type="http://schemas.openxmlformats.org/officeDocument/2006/relationships/customXml" Target="../ink/ink426.xml"/><Relationship Id="rId46" Type="http://schemas.openxmlformats.org/officeDocument/2006/relationships/customXml" Target="../ink/ink430.xml"/><Relationship Id="rId20" Type="http://schemas.openxmlformats.org/officeDocument/2006/relationships/customXml" Target="../ink/ink417.xml"/><Relationship Id="rId41" Type="http://schemas.openxmlformats.org/officeDocument/2006/relationships/image" Target="../media/image454.png"/><Relationship Id="rId54" Type="http://schemas.openxmlformats.org/officeDocument/2006/relationships/customXml" Target="../ink/ink43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10.xml"/><Relationship Id="rId15" Type="http://schemas.openxmlformats.org/officeDocument/2006/relationships/image" Target="../media/image441.png"/><Relationship Id="rId23" Type="http://schemas.openxmlformats.org/officeDocument/2006/relationships/image" Target="../media/image445.png"/><Relationship Id="rId28" Type="http://schemas.openxmlformats.org/officeDocument/2006/relationships/customXml" Target="../ink/ink421.xml"/><Relationship Id="rId36" Type="http://schemas.openxmlformats.org/officeDocument/2006/relationships/customXml" Target="../ink/ink425.xml"/><Relationship Id="rId49" Type="http://schemas.openxmlformats.org/officeDocument/2006/relationships/image" Target="../media/image457.png"/><Relationship Id="rId57" Type="http://schemas.openxmlformats.org/officeDocument/2006/relationships/image" Target="../media/image461.png"/><Relationship Id="rId10" Type="http://schemas.openxmlformats.org/officeDocument/2006/relationships/customXml" Target="../ink/ink412.xml"/><Relationship Id="rId31" Type="http://schemas.openxmlformats.org/officeDocument/2006/relationships/image" Target="../media/image449.png"/><Relationship Id="rId44" Type="http://schemas.openxmlformats.org/officeDocument/2006/relationships/customXml" Target="../ink/ink429.xml"/><Relationship Id="rId52" Type="http://schemas.openxmlformats.org/officeDocument/2006/relationships/customXml" Target="../ink/ink4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jpg"/><Relationship Id="rId2" Type="http://schemas.openxmlformats.org/officeDocument/2006/relationships/image" Target="../media/image46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jpg"/><Relationship Id="rId2" Type="http://schemas.openxmlformats.org/officeDocument/2006/relationships/image" Target="../media/image46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9.jpg"/><Relationship Id="rId4" Type="http://schemas.openxmlformats.org/officeDocument/2006/relationships/image" Target="../media/image4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jpg"/><Relationship Id="rId2" Type="http://schemas.openxmlformats.org/officeDocument/2006/relationships/image" Target="../media/image47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hyperlink" Target="https://gaussian37.github.io/machine-learning-concept-bias_and_variance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0.png"/><Relationship Id="rId4" Type="http://schemas.openxmlformats.org/officeDocument/2006/relationships/image" Target="../media/image47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jpg"/><Relationship Id="rId2" Type="http://schemas.openxmlformats.org/officeDocument/2006/relationships/image" Target="../media/image48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jp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jpg"/><Relationship Id="rId2" Type="http://schemas.openxmlformats.org/officeDocument/2006/relationships/image" Target="../media/image486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jpg"/><Relationship Id="rId2" Type="http://schemas.openxmlformats.org/officeDocument/2006/relationships/image" Target="../media/image48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hyperlink" Target="https://re-code-cord.tistory.com/entry/%ED%95%B4%EB%AC%BC%ED%8C%8C%EC%A0%84%EB%A7%90%EA%B3%A0-%EC%97%AD%EC%A0%84%ED%8C%8C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2.png"/><Relationship Id="rId4" Type="http://schemas.openxmlformats.org/officeDocument/2006/relationships/image" Target="../media/image49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jpg"/><Relationship Id="rId2" Type="http://schemas.openxmlformats.org/officeDocument/2006/relationships/image" Target="../media/image49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jpg"/><Relationship Id="rId2" Type="http://schemas.openxmlformats.org/officeDocument/2006/relationships/image" Target="../media/image49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jpg"/><Relationship Id="rId2" Type="http://schemas.openxmlformats.org/officeDocument/2006/relationships/image" Target="../media/image49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jpg"/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jpg"/><Relationship Id="rId2" Type="http://schemas.openxmlformats.org/officeDocument/2006/relationships/image" Target="../media/image50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1309358/what-is-the-best-way-to-implement-1d-convolution-in-python" TargetMode="External"/><Relationship Id="rId2" Type="http://schemas.openxmlformats.org/officeDocument/2006/relationships/image" Target="../media/image50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jpg"/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notion.so/signed/https%3A%2F%2Fs3-us-west-2.amazonaws.com%2Fsecure.notion-static.com%2Fd5dbc15f-6e4b-466d-987a-8a3e591cacfc%2FKakaoTalk_20230417_064005934.mp4?table=block&amp;id=b36dd65c-4f46-4f8f-adf7-a9162eb76934&amp;spaceId=7ae8faf3-bce3-43fe-ac8c-37e820c88929&amp;userId=581e46c4-20b9-43d2-8831-3beaee1a7c79&amp;cache=v2" TargetMode="External"/><Relationship Id="rId5" Type="http://schemas.openxmlformats.org/officeDocument/2006/relationships/image" Target="../media/image514.jpg"/><Relationship Id="rId4" Type="http://schemas.openxmlformats.org/officeDocument/2006/relationships/image" Target="../media/image5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jpg"/><Relationship Id="rId2" Type="http://schemas.openxmlformats.org/officeDocument/2006/relationships/image" Target="../media/image51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jpg"/><Relationship Id="rId2" Type="http://schemas.openxmlformats.org/officeDocument/2006/relationships/image" Target="../media/image5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2.jpg"/><Relationship Id="rId5" Type="http://schemas.openxmlformats.org/officeDocument/2006/relationships/image" Target="../media/image521.jpg"/><Relationship Id="rId4" Type="http://schemas.openxmlformats.org/officeDocument/2006/relationships/image" Target="../media/image52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jpg"/><Relationship Id="rId2" Type="http://schemas.openxmlformats.org/officeDocument/2006/relationships/image" Target="../media/image52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customXml" Target="../ink/ink126.xml"/><Relationship Id="rId26" Type="http://schemas.openxmlformats.org/officeDocument/2006/relationships/customXml" Target="../ink/ink130.xml"/><Relationship Id="rId21" Type="http://schemas.openxmlformats.org/officeDocument/2006/relationships/image" Target="../media/image138.png"/><Relationship Id="rId34" Type="http://schemas.openxmlformats.org/officeDocument/2006/relationships/customXml" Target="../ink/ink134.xml"/><Relationship Id="rId7" Type="http://schemas.openxmlformats.org/officeDocument/2006/relationships/image" Target="../media/image131.png"/><Relationship Id="rId12" Type="http://schemas.openxmlformats.org/officeDocument/2006/relationships/customXml" Target="../ink/ink123.xml"/><Relationship Id="rId17" Type="http://schemas.openxmlformats.org/officeDocument/2006/relationships/image" Target="../media/image136.png"/><Relationship Id="rId25" Type="http://schemas.openxmlformats.org/officeDocument/2006/relationships/image" Target="../media/image139.png"/><Relationship Id="rId33" Type="http://schemas.openxmlformats.org/officeDocument/2006/relationships/image" Target="../media/image143.png"/><Relationship Id="rId2" Type="http://schemas.openxmlformats.org/officeDocument/2006/relationships/image" Target="../media/image128.jpg"/><Relationship Id="rId16" Type="http://schemas.openxmlformats.org/officeDocument/2006/relationships/customXml" Target="../ink/ink125.xml"/><Relationship Id="rId20" Type="http://schemas.openxmlformats.org/officeDocument/2006/relationships/customXml" Target="../ink/ink127.xml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0.xml"/><Relationship Id="rId11" Type="http://schemas.openxmlformats.org/officeDocument/2006/relationships/image" Target="../media/image133.png"/><Relationship Id="rId24" Type="http://schemas.openxmlformats.org/officeDocument/2006/relationships/customXml" Target="../ink/ink129.xml"/><Relationship Id="rId32" Type="http://schemas.openxmlformats.org/officeDocument/2006/relationships/customXml" Target="../ink/ink133.xml"/><Relationship Id="rId37" Type="http://schemas.openxmlformats.org/officeDocument/2006/relationships/image" Target="../media/image145.png"/><Relationship Id="rId5" Type="http://schemas.openxmlformats.org/officeDocument/2006/relationships/image" Target="../media/image130.png"/><Relationship Id="rId15" Type="http://schemas.openxmlformats.org/officeDocument/2006/relationships/image" Target="../media/image135.png"/><Relationship Id="rId23" Type="http://schemas.openxmlformats.org/officeDocument/2006/relationships/image" Target="../media/image26.png"/><Relationship Id="rId28" Type="http://schemas.openxmlformats.org/officeDocument/2006/relationships/customXml" Target="../ink/ink131.xml"/><Relationship Id="rId36" Type="http://schemas.openxmlformats.org/officeDocument/2006/relationships/customXml" Target="../ink/ink135.xml"/><Relationship Id="rId10" Type="http://schemas.openxmlformats.org/officeDocument/2006/relationships/customXml" Target="../ink/ink122.xml"/><Relationship Id="rId19" Type="http://schemas.openxmlformats.org/officeDocument/2006/relationships/image" Target="../media/image137.png"/><Relationship Id="rId31" Type="http://schemas.openxmlformats.org/officeDocument/2006/relationships/image" Target="../media/image142.png"/><Relationship Id="rId4" Type="http://schemas.openxmlformats.org/officeDocument/2006/relationships/customXml" Target="../ink/ink119.xml"/><Relationship Id="rId9" Type="http://schemas.openxmlformats.org/officeDocument/2006/relationships/image" Target="../media/image132.png"/><Relationship Id="rId14" Type="http://schemas.openxmlformats.org/officeDocument/2006/relationships/customXml" Target="../ink/ink124.xml"/><Relationship Id="rId22" Type="http://schemas.openxmlformats.org/officeDocument/2006/relationships/customXml" Target="../ink/ink128.xml"/><Relationship Id="rId27" Type="http://schemas.openxmlformats.org/officeDocument/2006/relationships/image" Target="../media/image140.png"/><Relationship Id="rId30" Type="http://schemas.openxmlformats.org/officeDocument/2006/relationships/customXml" Target="../ink/ink132.xml"/><Relationship Id="rId35" Type="http://schemas.openxmlformats.org/officeDocument/2006/relationships/image" Target="../media/image144.png"/><Relationship Id="rId8" Type="http://schemas.openxmlformats.org/officeDocument/2006/relationships/customXml" Target="../ink/ink121.xml"/><Relationship Id="rId3" Type="http://schemas.openxmlformats.org/officeDocument/2006/relationships/image" Target="../media/image12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jpg"/><Relationship Id="rId2" Type="http://schemas.openxmlformats.org/officeDocument/2006/relationships/hyperlink" Target="https://www.notion.so/signed/https%3A%2F%2Fs3-us-west-2.amazonaws.com%2Fsecure.notion-static.com%2F53e12e39-480e-4d33-8672-1f26c62028f0%2FKakaoTalk_20230417_064849029.mp4?table=block&amp;id=87072058-42d4-4ed2-ab09-d81355568046&amp;spaceId=7ae8faf3-bce3-43fe-ac8c-37e820c88929&amp;userId=581e46c4-20b9-43d2-8831-3beaee1a7c79&amp;cache=v2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5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hyperlink" Target="https://excelsior-cjh.tistory.com/180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6.png"/><Relationship Id="rId4" Type="http://schemas.openxmlformats.org/officeDocument/2006/relationships/image" Target="../media/image53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jpg"/><Relationship Id="rId2" Type="http://schemas.openxmlformats.org/officeDocument/2006/relationships/hyperlink" Target="https://cntk.ai/pythondocs/CNTK_103A_MNIST_DataLoader.html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source=images&amp;cd&amp;cad=rja&amp;uact=8&amp;ved=2ahUKEwiisMajvYzeAhWBzbwKHQwADpsQjhx6BAgBEAM&amp;url=https%3A%2F%2Ftowardsdatascience.com%2Fintuitively-understanding-convolutions-for-deep-learning-1f6f42faee1&amp;psig=AOvVaw2rBeiGhqGeRHABcckWUyi1&amp;ust=1539831412136958" TargetMode="External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jpg"/><Relationship Id="rId2" Type="http://schemas.openxmlformats.org/officeDocument/2006/relationships/image" Target="../media/image540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ko.wikipedia.org/wiki/%ED%95%A9%EC%84%B1%EA%B3%B1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5.jpg"/><Relationship Id="rId4" Type="http://schemas.openxmlformats.org/officeDocument/2006/relationships/image" Target="../media/image5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hyperlink" Target="https://www.tensorflow.org/api_docs/python/tf/layers/conv2d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jp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1.jpg"/><Relationship Id="rId4" Type="http://schemas.openxmlformats.org/officeDocument/2006/relationships/image" Target="../media/image550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jpg"/><Relationship Id="rId2" Type="http://schemas.openxmlformats.org/officeDocument/2006/relationships/image" Target="../media/image553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jpg"/><Relationship Id="rId2" Type="http://schemas.openxmlformats.org/officeDocument/2006/relationships/image" Target="../media/image555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jpg"/><Relationship Id="rId2" Type="http://schemas.openxmlformats.org/officeDocument/2006/relationships/image" Target="../media/image557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jpg"/><Relationship Id="rId2" Type="http://schemas.openxmlformats.org/officeDocument/2006/relationships/image" Target="../media/image559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jpg"/><Relationship Id="rId2" Type="http://schemas.openxmlformats.org/officeDocument/2006/relationships/image" Target="../media/image561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hyperlink" Target="https://89douner.tistory.com/57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5.png"/><Relationship Id="rId5" Type="http://schemas.openxmlformats.org/officeDocument/2006/relationships/image" Target="../media/image564.png"/><Relationship Id="rId4" Type="http://schemas.openxmlformats.org/officeDocument/2006/relationships/image" Target="../media/image56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jpg"/><Relationship Id="rId2" Type="http://schemas.openxmlformats.org/officeDocument/2006/relationships/image" Target="../media/image56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jpg"/><Relationship Id="rId2" Type="http://schemas.openxmlformats.org/officeDocument/2006/relationships/image" Target="../media/image571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jpg"/><Relationship Id="rId2" Type="http://schemas.openxmlformats.org/officeDocument/2006/relationships/image" Target="../media/image573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jpg"/><Relationship Id="rId2" Type="http://schemas.openxmlformats.org/officeDocument/2006/relationships/image" Target="../media/image575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jpg"/><Relationship Id="rId2" Type="http://schemas.openxmlformats.org/officeDocument/2006/relationships/image" Target="../media/image57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9.png"/><Relationship Id="rId21" Type="http://schemas.openxmlformats.org/officeDocument/2006/relationships/image" Target="../media/image162.png"/><Relationship Id="rId42" Type="http://schemas.openxmlformats.org/officeDocument/2006/relationships/customXml" Target="../ink/ink155.xml"/><Relationship Id="rId63" Type="http://schemas.openxmlformats.org/officeDocument/2006/relationships/image" Target="../media/image182.png"/><Relationship Id="rId84" Type="http://schemas.openxmlformats.org/officeDocument/2006/relationships/customXml" Target="../ink/ink176.xml"/><Relationship Id="rId138" Type="http://schemas.openxmlformats.org/officeDocument/2006/relationships/customXml" Target="../ink/ink203.xml"/><Relationship Id="rId159" Type="http://schemas.openxmlformats.org/officeDocument/2006/relationships/image" Target="../media/image228.png"/><Relationship Id="rId170" Type="http://schemas.openxmlformats.org/officeDocument/2006/relationships/customXml" Target="../ink/ink220.xml"/><Relationship Id="rId191" Type="http://schemas.openxmlformats.org/officeDocument/2006/relationships/image" Target="../media/image242.png"/><Relationship Id="rId205" Type="http://schemas.openxmlformats.org/officeDocument/2006/relationships/customXml" Target="../ink/ink238.xml"/><Relationship Id="rId226" Type="http://schemas.openxmlformats.org/officeDocument/2006/relationships/image" Target="../media/image259.png"/><Relationship Id="rId107" Type="http://schemas.openxmlformats.org/officeDocument/2006/relationships/image" Target="../media/image204.png"/><Relationship Id="rId11" Type="http://schemas.openxmlformats.org/officeDocument/2006/relationships/image" Target="../media/image158.png"/><Relationship Id="rId32" Type="http://schemas.openxmlformats.org/officeDocument/2006/relationships/customXml" Target="../ink/ink150.xml"/><Relationship Id="rId53" Type="http://schemas.openxmlformats.org/officeDocument/2006/relationships/image" Target="../media/image177.png"/><Relationship Id="rId74" Type="http://schemas.openxmlformats.org/officeDocument/2006/relationships/customXml" Target="../ink/ink171.xml"/><Relationship Id="rId128" Type="http://schemas.openxmlformats.org/officeDocument/2006/relationships/customXml" Target="../ink/ink198.xml"/><Relationship Id="rId149" Type="http://schemas.openxmlformats.org/officeDocument/2006/relationships/image" Target="../media/image224.png"/><Relationship Id="rId5" Type="http://schemas.openxmlformats.org/officeDocument/2006/relationships/image" Target="../media/image155.png"/><Relationship Id="rId95" Type="http://schemas.openxmlformats.org/officeDocument/2006/relationships/image" Target="../media/image198.png"/><Relationship Id="rId160" Type="http://schemas.openxmlformats.org/officeDocument/2006/relationships/customXml" Target="../ink/ink215.xml"/><Relationship Id="rId181" Type="http://schemas.openxmlformats.org/officeDocument/2006/relationships/image" Target="../media/image93.png"/><Relationship Id="rId216" Type="http://schemas.openxmlformats.org/officeDocument/2006/relationships/image" Target="../media/image254.png"/><Relationship Id="rId22" Type="http://schemas.openxmlformats.org/officeDocument/2006/relationships/customXml" Target="../ink/ink145.xml"/><Relationship Id="rId43" Type="http://schemas.openxmlformats.org/officeDocument/2006/relationships/image" Target="../media/image172.png"/><Relationship Id="rId64" Type="http://schemas.openxmlformats.org/officeDocument/2006/relationships/customXml" Target="../ink/ink166.xml"/><Relationship Id="rId118" Type="http://schemas.openxmlformats.org/officeDocument/2006/relationships/customXml" Target="../ink/ink193.xml"/><Relationship Id="rId139" Type="http://schemas.openxmlformats.org/officeDocument/2006/relationships/image" Target="../media/image219.png"/><Relationship Id="rId85" Type="http://schemas.openxmlformats.org/officeDocument/2006/relationships/image" Target="../media/image193.png"/><Relationship Id="rId150" Type="http://schemas.openxmlformats.org/officeDocument/2006/relationships/customXml" Target="../ink/ink209.xml"/><Relationship Id="rId171" Type="http://schemas.openxmlformats.org/officeDocument/2006/relationships/image" Target="../media/image234.png"/><Relationship Id="rId192" Type="http://schemas.openxmlformats.org/officeDocument/2006/relationships/customXml" Target="../ink/ink231.xml"/><Relationship Id="rId206" Type="http://schemas.openxmlformats.org/officeDocument/2006/relationships/image" Target="../media/image249.png"/><Relationship Id="rId227" Type="http://schemas.openxmlformats.org/officeDocument/2006/relationships/customXml" Target="../ink/ink249.xml"/><Relationship Id="rId12" Type="http://schemas.openxmlformats.org/officeDocument/2006/relationships/customXml" Target="../ink/ink140.xml"/><Relationship Id="rId33" Type="http://schemas.openxmlformats.org/officeDocument/2006/relationships/image" Target="../media/image167.png"/><Relationship Id="rId108" Type="http://schemas.openxmlformats.org/officeDocument/2006/relationships/customXml" Target="../ink/ink188.xml"/><Relationship Id="rId129" Type="http://schemas.openxmlformats.org/officeDocument/2006/relationships/image" Target="../media/image215.png"/><Relationship Id="rId54" Type="http://schemas.openxmlformats.org/officeDocument/2006/relationships/customXml" Target="../ink/ink161.xml"/><Relationship Id="rId75" Type="http://schemas.openxmlformats.org/officeDocument/2006/relationships/image" Target="../media/image188.png"/><Relationship Id="rId96" Type="http://schemas.openxmlformats.org/officeDocument/2006/relationships/customXml" Target="../ink/ink182.xml"/><Relationship Id="rId140" Type="http://schemas.openxmlformats.org/officeDocument/2006/relationships/customXml" Target="../ink/ink204.xml"/><Relationship Id="rId161" Type="http://schemas.openxmlformats.org/officeDocument/2006/relationships/image" Target="../media/image229.png"/><Relationship Id="rId182" Type="http://schemas.openxmlformats.org/officeDocument/2006/relationships/customXml" Target="../ink/ink226.xml"/><Relationship Id="rId217" Type="http://schemas.openxmlformats.org/officeDocument/2006/relationships/customXml" Target="../ink/ink244.xml"/><Relationship Id="rId6" Type="http://schemas.openxmlformats.org/officeDocument/2006/relationships/customXml" Target="../ink/ink137.xml"/><Relationship Id="rId23" Type="http://schemas.openxmlformats.org/officeDocument/2006/relationships/image" Target="../media/image163.png"/><Relationship Id="rId119" Type="http://schemas.openxmlformats.org/officeDocument/2006/relationships/image" Target="../media/image210.png"/><Relationship Id="rId44" Type="http://schemas.openxmlformats.org/officeDocument/2006/relationships/customXml" Target="../ink/ink156.xml"/><Relationship Id="rId65" Type="http://schemas.openxmlformats.org/officeDocument/2006/relationships/image" Target="../media/image183.png"/><Relationship Id="rId86" Type="http://schemas.openxmlformats.org/officeDocument/2006/relationships/customXml" Target="../ink/ink177.xml"/><Relationship Id="rId130" Type="http://schemas.openxmlformats.org/officeDocument/2006/relationships/customXml" Target="../ink/ink199.xml"/><Relationship Id="rId151" Type="http://schemas.openxmlformats.org/officeDocument/2006/relationships/customXml" Target="../ink/ink210.xml"/><Relationship Id="rId172" Type="http://schemas.openxmlformats.org/officeDocument/2006/relationships/customXml" Target="../ink/ink221.xml"/><Relationship Id="rId193" Type="http://schemas.openxmlformats.org/officeDocument/2006/relationships/image" Target="../media/image243.png"/><Relationship Id="rId207" Type="http://schemas.openxmlformats.org/officeDocument/2006/relationships/customXml" Target="../ink/ink239.xml"/><Relationship Id="rId228" Type="http://schemas.openxmlformats.org/officeDocument/2006/relationships/image" Target="../media/image260.png"/><Relationship Id="rId13" Type="http://schemas.openxmlformats.org/officeDocument/2006/relationships/image" Target="../media/image159.png"/><Relationship Id="rId109" Type="http://schemas.openxmlformats.org/officeDocument/2006/relationships/image" Target="../media/image205.png"/><Relationship Id="rId34" Type="http://schemas.openxmlformats.org/officeDocument/2006/relationships/customXml" Target="../ink/ink151.xml"/><Relationship Id="rId55" Type="http://schemas.openxmlformats.org/officeDocument/2006/relationships/image" Target="../media/image178.png"/><Relationship Id="rId76" Type="http://schemas.openxmlformats.org/officeDocument/2006/relationships/customXml" Target="../ink/ink172.xml"/><Relationship Id="rId97" Type="http://schemas.openxmlformats.org/officeDocument/2006/relationships/image" Target="../media/image199.png"/><Relationship Id="rId120" Type="http://schemas.openxmlformats.org/officeDocument/2006/relationships/customXml" Target="../ink/ink194.xml"/><Relationship Id="rId141" Type="http://schemas.openxmlformats.org/officeDocument/2006/relationships/image" Target="../media/image220.png"/><Relationship Id="rId7" Type="http://schemas.openxmlformats.org/officeDocument/2006/relationships/image" Target="../media/image156.png"/><Relationship Id="rId162" Type="http://schemas.openxmlformats.org/officeDocument/2006/relationships/customXml" Target="../ink/ink216.xml"/><Relationship Id="rId183" Type="http://schemas.openxmlformats.org/officeDocument/2006/relationships/image" Target="../media/image239.png"/><Relationship Id="rId218" Type="http://schemas.openxmlformats.org/officeDocument/2006/relationships/image" Target="../media/image255.png"/><Relationship Id="rId24" Type="http://schemas.openxmlformats.org/officeDocument/2006/relationships/customXml" Target="../ink/ink146.xml"/><Relationship Id="rId45" Type="http://schemas.openxmlformats.org/officeDocument/2006/relationships/image" Target="../media/image173.png"/><Relationship Id="rId66" Type="http://schemas.openxmlformats.org/officeDocument/2006/relationships/customXml" Target="../ink/ink167.xml"/><Relationship Id="rId87" Type="http://schemas.openxmlformats.org/officeDocument/2006/relationships/image" Target="../media/image194.png"/><Relationship Id="rId110" Type="http://schemas.openxmlformats.org/officeDocument/2006/relationships/customXml" Target="../ink/ink189.xml"/><Relationship Id="rId131" Type="http://schemas.openxmlformats.org/officeDocument/2006/relationships/image" Target="../media/image216.png"/><Relationship Id="rId152" Type="http://schemas.openxmlformats.org/officeDocument/2006/relationships/customXml" Target="../ink/ink211.xml"/><Relationship Id="rId173" Type="http://schemas.openxmlformats.org/officeDocument/2006/relationships/image" Target="../media/image235.png"/><Relationship Id="rId194" Type="http://schemas.openxmlformats.org/officeDocument/2006/relationships/customXml" Target="../ink/ink232.xml"/><Relationship Id="rId208" Type="http://schemas.openxmlformats.org/officeDocument/2006/relationships/image" Target="../media/image250.png"/><Relationship Id="rId229" Type="http://schemas.openxmlformats.org/officeDocument/2006/relationships/customXml" Target="../ink/ink250.xml"/><Relationship Id="rId14" Type="http://schemas.openxmlformats.org/officeDocument/2006/relationships/customXml" Target="../ink/ink141.xml"/><Relationship Id="rId35" Type="http://schemas.openxmlformats.org/officeDocument/2006/relationships/image" Target="../media/image168.png"/><Relationship Id="rId56" Type="http://schemas.openxmlformats.org/officeDocument/2006/relationships/customXml" Target="../ink/ink162.xml"/><Relationship Id="rId77" Type="http://schemas.openxmlformats.org/officeDocument/2006/relationships/image" Target="../media/image189.png"/><Relationship Id="rId100" Type="http://schemas.openxmlformats.org/officeDocument/2006/relationships/customXml" Target="../ink/ink184.xml"/><Relationship Id="rId8" Type="http://schemas.openxmlformats.org/officeDocument/2006/relationships/customXml" Target="../ink/ink138.xml"/><Relationship Id="rId98" Type="http://schemas.openxmlformats.org/officeDocument/2006/relationships/customXml" Target="../ink/ink183.xml"/><Relationship Id="rId121" Type="http://schemas.openxmlformats.org/officeDocument/2006/relationships/image" Target="../media/image211.png"/><Relationship Id="rId142" Type="http://schemas.openxmlformats.org/officeDocument/2006/relationships/customXml" Target="../ink/ink205.xml"/><Relationship Id="rId163" Type="http://schemas.openxmlformats.org/officeDocument/2006/relationships/image" Target="../media/image230.png"/><Relationship Id="rId184" Type="http://schemas.openxmlformats.org/officeDocument/2006/relationships/customXml" Target="../ink/ink227.xml"/><Relationship Id="rId219" Type="http://schemas.openxmlformats.org/officeDocument/2006/relationships/customXml" Target="../ink/ink245.xml"/><Relationship Id="rId230" Type="http://schemas.openxmlformats.org/officeDocument/2006/relationships/image" Target="../media/image261.png"/><Relationship Id="rId25" Type="http://schemas.openxmlformats.org/officeDocument/2006/relationships/image" Target="../media/image164.png"/><Relationship Id="rId46" Type="http://schemas.openxmlformats.org/officeDocument/2006/relationships/customXml" Target="../ink/ink157.xml"/><Relationship Id="rId67" Type="http://schemas.openxmlformats.org/officeDocument/2006/relationships/image" Target="../media/image184.png"/><Relationship Id="rId116" Type="http://schemas.openxmlformats.org/officeDocument/2006/relationships/customXml" Target="../ink/ink192.xml"/><Relationship Id="rId137" Type="http://schemas.openxmlformats.org/officeDocument/2006/relationships/image" Target="../media/image218.png"/><Relationship Id="rId158" Type="http://schemas.openxmlformats.org/officeDocument/2006/relationships/customXml" Target="../ink/ink214.xml"/><Relationship Id="rId20" Type="http://schemas.openxmlformats.org/officeDocument/2006/relationships/customXml" Target="../ink/ink144.xml"/><Relationship Id="rId41" Type="http://schemas.openxmlformats.org/officeDocument/2006/relationships/image" Target="../media/image171.png"/><Relationship Id="rId62" Type="http://schemas.openxmlformats.org/officeDocument/2006/relationships/customXml" Target="../ink/ink165.xml"/><Relationship Id="rId83" Type="http://schemas.openxmlformats.org/officeDocument/2006/relationships/image" Target="../media/image192.png"/><Relationship Id="rId88" Type="http://schemas.openxmlformats.org/officeDocument/2006/relationships/customXml" Target="../ink/ink178.xml"/><Relationship Id="rId111" Type="http://schemas.openxmlformats.org/officeDocument/2006/relationships/image" Target="../media/image206.png"/><Relationship Id="rId132" Type="http://schemas.openxmlformats.org/officeDocument/2006/relationships/customXml" Target="../ink/ink200.xml"/><Relationship Id="rId153" Type="http://schemas.openxmlformats.org/officeDocument/2006/relationships/image" Target="../media/image225.png"/><Relationship Id="rId174" Type="http://schemas.openxmlformats.org/officeDocument/2006/relationships/customXml" Target="../ink/ink222.xml"/><Relationship Id="rId179" Type="http://schemas.openxmlformats.org/officeDocument/2006/relationships/image" Target="../media/image238.png"/><Relationship Id="rId195" Type="http://schemas.openxmlformats.org/officeDocument/2006/relationships/image" Target="../media/image244.png"/><Relationship Id="rId209" Type="http://schemas.openxmlformats.org/officeDocument/2006/relationships/customXml" Target="../ink/ink240.xml"/><Relationship Id="rId190" Type="http://schemas.openxmlformats.org/officeDocument/2006/relationships/customXml" Target="../ink/ink230.xml"/><Relationship Id="rId204" Type="http://schemas.openxmlformats.org/officeDocument/2006/relationships/image" Target="../media/image248.png"/><Relationship Id="rId220" Type="http://schemas.openxmlformats.org/officeDocument/2006/relationships/image" Target="../media/image256.png"/><Relationship Id="rId225" Type="http://schemas.openxmlformats.org/officeDocument/2006/relationships/customXml" Target="../ink/ink248.xml"/><Relationship Id="rId15" Type="http://schemas.openxmlformats.org/officeDocument/2006/relationships/image" Target="../media/image160.png"/><Relationship Id="rId36" Type="http://schemas.openxmlformats.org/officeDocument/2006/relationships/customXml" Target="../ink/ink152.xml"/><Relationship Id="rId57" Type="http://schemas.openxmlformats.org/officeDocument/2006/relationships/image" Target="../media/image179.png"/><Relationship Id="rId106" Type="http://schemas.openxmlformats.org/officeDocument/2006/relationships/customXml" Target="../ink/ink187.xml"/><Relationship Id="rId127" Type="http://schemas.openxmlformats.org/officeDocument/2006/relationships/image" Target="../media/image214.png"/><Relationship Id="rId10" Type="http://schemas.openxmlformats.org/officeDocument/2006/relationships/customXml" Target="../ink/ink139.xml"/><Relationship Id="rId31" Type="http://schemas.openxmlformats.org/officeDocument/2006/relationships/image" Target="../media/image166.png"/><Relationship Id="rId52" Type="http://schemas.openxmlformats.org/officeDocument/2006/relationships/customXml" Target="../ink/ink160.xml"/><Relationship Id="rId73" Type="http://schemas.openxmlformats.org/officeDocument/2006/relationships/image" Target="../media/image187.png"/><Relationship Id="rId78" Type="http://schemas.openxmlformats.org/officeDocument/2006/relationships/customXml" Target="../ink/ink173.xml"/><Relationship Id="rId94" Type="http://schemas.openxmlformats.org/officeDocument/2006/relationships/customXml" Target="../ink/ink181.xml"/><Relationship Id="rId99" Type="http://schemas.openxmlformats.org/officeDocument/2006/relationships/image" Target="../media/image200.png"/><Relationship Id="rId101" Type="http://schemas.openxmlformats.org/officeDocument/2006/relationships/image" Target="../media/image201.png"/><Relationship Id="rId122" Type="http://schemas.openxmlformats.org/officeDocument/2006/relationships/customXml" Target="../ink/ink195.xml"/><Relationship Id="rId143" Type="http://schemas.openxmlformats.org/officeDocument/2006/relationships/image" Target="../media/image221.png"/><Relationship Id="rId148" Type="http://schemas.openxmlformats.org/officeDocument/2006/relationships/customXml" Target="../ink/ink208.xml"/><Relationship Id="rId164" Type="http://schemas.openxmlformats.org/officeDocument/2006/relationships/customXml" Target="../ink/ink217.xml"/><Relationship Id="rId169" Type="http://schemas.openxmlformats.org/officeDocument/2006/relationships/image" Target="../media/image233.png"/><Relationship Id="rId185" Type="http://schemas.openxmlformats.org/officeDocument/2006/relationships/image" Target="../media/image240.png"/><Relationship Id="rId4" Type="http://schemas.openxmlformats.org/officeDocument/2006/relationships/customXml" Target="../ink/ink136.xml"/><Relationship Id="rId9" Type="http://schemas.openxmlformats.org/officeDocument/2006/relationships/image" Target="../media/image157.png"/><Relationship Id="rId180" Type="http://schemas.openxmlformats.org/officeDocument/2006/relationships/customXml" Target="../ink/ink225.xml"/><Relationship Id="rId210" Type="http://schemas.openxmlformats.org/officeDocument/2006/relationships/image" Target="../media/image251.png"/><Relationship Id="rId215" Type="http://schemas.openxmlformats.org/officeDocument/2006/relationships/customXml" Target="../ink/ink243.xml"/><Relationship Id="rId26" Type="http://schemas.openxmlformats.org/officeDocument/2006/relationships/customXml" Target="../ink/ink147.xml"/><Relationship Id="rId231" Type="http://schemas.openxmlformats.org/officeDocument/2006/relationships/customXml" Target="../ink/ink251.xml"/><Relationship Id="rId47" Type="http://schemas.openxmlformats.org/officeDocument/2006/relationships/image" Target="../media/image174.png"/><Relationship Id="rId68" Type="http://schemas.openxmlformats.org/officeDocument/2006/relationships/customXml" Target="../ink/ink168.xml"/><Relationship Id="rId89" Type="http://schemas.openxmlformats.org/officeDocument/2006/relationships/image" Target="../media/image195.png"/><Relationship Id="rId112" Type="http://schemas.openxmlformats.org/officeDocument/2006/relationships/customXml" Target="../ink/ink190.xml"/><Relationship Id="rId133" Type="http://schemas.openxmlformats.org/officeDocument/2006/relationships/image" Target="../media/image217.png"/><Relationship Id="rId154" Type="http://schemas.openxmlformats.org/officeDocument/2006/relationships/customXml" Target="../ink/ink212.xml"/><Relationship Id="rId175" Type="http://schemas.openxmlformats.org/officeDocument/2006/relationships/image" Target="../media/image236.png"/><Relationship Id="rId196" Type="http://schemas.openxmlformats.org/officeDocument/2006/relationships/customXml" Target="../ink/ink233.xml"/><Relationship Id="rId200" Type="http://schemas.openxmlformats.org/officeDocument/2006/relationships/customXml" Target="../ink/ink235.xml"/><Relationship Id="rId16" Type="http://schemas.openxmlformats.org/officeDocument/2006/relationships/customXml" Target="../ink/ink142.xml"/><Relationship Id="rId221" Type="http://schemas.openxmlformats.org/officeDocument/2006/relationships/customXml" Target="../ink/ink246.xml"/><Relationship Id="rId37" Type="http://schemas.openxmlformats.org/officeDocument/2006/relationships/image" Target="../media/image169.png"/><Relationship Id="rId58" Type="http://schemas.openxmlformats.org/officeDocument/2006/relationships/customXml" Target="../ink/ink163.xml"/><Relationship Id="rId79" Type="http://schemas.openxmlformats.org/officeDocument/2006/relationships/image" Target="../media/image190.png"/><Relationship Id="rId102" Type="http://schemas.openxmlformats.org/officeDocument/2006/relationships/customXml" Target="../ink/ink185.xml"/><Relationship Id="rId123" Type="http://schemas.openxmlformats.org/officeDocument/2006/relationships/image" Target="../media/image212.png"/><Relationship Id="rId144" Type="http://schemas.openxmlformats.org/officeDocument/2006/relationships/customXml" Target="../ink/ink206.xml"/><Relationship Id="rId90" Type="http://schemas.openxmlformats.org/officeDocument/2006/relationships/customXml" Target="../ink/ink179.xml"/><Relationship Id="rId165" Type="http://schemas.openxmlformats.org/officeDocument/2006/relationships/image" Target="../media/image231.png"/><Relationship Id="rId186" Type="http://schemas.openxmlformats.org/officeDocument/2006/relationships/customXml" Target="../ink/ink228.xml"/><Relationship Id="rId211" Type="http://schemas.openxmlformats.org/officeDocument/2006/relationships/customXml" Target="../ink/ink241.xml"/><Relationship Id="rId232" Type="http://schemas.openxmlformats.org/officeDocument/2006/relationships/image" Target="../media/image262.png"/><Relationship Id="rId27" Type="http://schemas.openxmlformats.org/officeDocument/2006/relationships/image" Target="../media/image81.png"/><Relationship Id="rId48" Type="http://schemas.openxmlformats.org/officeDocument/2006/relationships/customXml" Target="../ink/ink158.xml"/><Relationship Id="rId69" Type="http://schemas.openxmlformats.org/officeDocument/2006/relationships/image" Target="../media/image185.png"/><Relationship Id="rId113" Type="http://schemas.openxmlformats.org/officeDocument/2006/relationships/image" Target="../media/image207.png"/><Relationship Id="rId134" Type="http://schemas.openxmlformats.org/officeDocument/2006/relationships/customXml" Target="../ink/ink201.xml"/><Relationship Id="rId80" Type="http://schemas.openxmlformats.org/officeDocument/2006/relationships/customXml" Target="../ink/ink174.xml"/><Relationship Id="rId155" Type="http://schemas.openxmlformats.org/officeDocument/2006/relationships/image" Target="../media/image226.png"/><Relationship Id="rId176" Type="http://schemas.openxmlformats.org/officeDocument/2006/relationships/customXml" Target="../ink/ink223.xml"/><Relationship Id="rId197" Type="http://schemas.openxmlformats.org/officeDocument/2006/relationships/image" Target="../media/image245.png"/><Relationship Id="rId201" Type="http://schemas.openxmlformats.org/officeDocument/2006/relationships/image" Target="../media/image247.png"/><Relationship Id="rId222" Type="http://schemas.openxmlformats.org/officeDocument/2006/relationships/image" Target="../media/image257.png"/><Relationship Id="rId17" Type="http://schemas.openxmlformats.org/officeDocument/2006/relationships/image" Target="../media/image21.png"/><Relationship Id="rId38" Type="http://schemas.openxmlformats.org/officeDocument/2006/relationships/customXml" Target="../ink/ink153.xml"/><Relationship Id="rId59" Type="http://schemas.openxmlformats.org/officeDocument/2006/relationships/image" Target="../media/image180.png"/><Relationship Id="rId103" Type="http://schemas.openxmlformats.org/officeDocument/2006/relationships/image" Target="../media/image202.png"/><Relationship Id="rId124" Type="http://schemas.openxmlformats.org/officeDocument/2006/relationships/customXml" Target="../ink/ink196.xml"/><Relationship Id="rId70" Type="http://schemas.openxmlformats.org/officeDocument/2006/relationships/customXml" Target="../ink/ink169.xml"/><Relationship Id="rId91" Type="http://schemas.openxmlformats.org/officeDocument/2006/relationships/image" Target="../media/image196.png"/><Relationship Id="rId145" Type="http://schemas.openxmlformats.org/officeDocument/2006/relationships/image" Target="../media/image222.png"/><Relationship Id="rId166" Type="http://schemas.openxmlformats.org/officeDocument/2006/relationships/customXml" Target="../ink/ink218.xml"/><Relationship Id="rId187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52.png"/><Relationship Id="rId28" Type="http://schemas.openxmlformats.org/officeDocument/2006/relationships/customXml" Target="../ink/ink148.xml"/><Relationship Id="rId49" Type="http://schemas.openxmlformats.org/officeDocument/2006/relationships/image" Target="../media/image175.png"/><Relationship Id="rId114" Type="http://schemas.openxmlformats.org/officeDocument/2006/relationships/customXml" Target="../ink/ink191.xml"/><Relationship Id="rId60" Type="http://schemas.openxmlformats.org/officeDocument/2006/relationships/customXml" Target="../ink/ink164.xml"/><Relationship Id="rId81" Type="http://schemas.openxmlformats.org/officeDocument/2006/relationships/image" Target="../media/image191.png"/><Relationship Id="rId135" Type="http://schemas.openxmlformats.org/officeDocument/2006/relationships/image" Target="../media/image9.png"/><Relationship Id="rId156" Type="http://schemas.openxmlformats.org/officeDocument/2006/relationships/customXml" Target="../ink/ink213.xml"/><Relationship Id="rId177" Type="http://schemas.openxmlformats.org/officeDocument/2006/relationships/image" Target="../media/image237.png"/><Relationship Id="rId198" Type="http://schemas.openxmlformats.org/officeDocument/2006/relationships/customXml" Target="../ink/ink234.xml"/><Relationship Id="rId202" Type="http://schemas.openxmlformats.org/officeDocument/2006/relationships/customXml" Target="../ink/ink236.xml"/><Relationship Id="rId223" Type="http://schemas.openxmlformats.org/officeDocument/2006/relationships/customXml" Target="../ink/ink247.xml"/><Relationship Id="rId18" Type="http://schemas.openxmlformats.org/officeDocument/2006/relationships/customXml" Target="../ink/ink143.xml"/><Relationship Id="rId39" Type="http://schemas.openxmlformats.org/officeDocument/2006/relationships/image" Target="../media/image170.png"/><Relationship Id="rId50" Type="http://schemas.openxmlformats.org/officeDocument/2006/relationships/customXml" Target="../ink/ink159.xml"/><Relationship Id="rId104" Type="http://schemas.openxmlformats.org/officeDocument/2006/relationships/customXml" Target="../ink/ink186.xml"/><Relationship Id="rId125" Type="http://schemas.openxmlformats.org/officeDocument/2006/relationships/image" Target="../media/image213.png"/><Relationship Id="rId146" Type="http://schemas.openxmlformats.org/officeDocument/2006/relationships/customXml" Target="../ink/ink207.xml"/><Relationship Id="rId167" Type="http://schemas.openxmlformats.org/officeDocument/2006/relationships/image" Target="../media/image232.png"/><Relationship Id="rId188" Type="http://schemas.openxmlformats.org/officeDocument/2006/relationships/customXml" Target="../ink/ink229.xml"/><Relationship Id="rId71" Type="http://schemas.openxmlformats.org/officeDocument/2006/relationships/image" Target="../media/image186.png"/><Relationship Id="rId92" Type="http://schemas.openxmlformats.org/officeDocument/2006/relationships/customXml" Target="../ink/ink180.xml"/><Relationship Id="rId213" Type="http://schemas.openxmlformats.org/officeDocument/2006/relationships/customXml" Target="../ink/ink242.xml"/><Relationship Id="rId2" Type="http://schemas.openxmlformats.org/officeDocument/2006/relationships/image" Target="../media/image153.jpg"/><Relationship Id="rId29" Type="http://schemas.openxmlformats.org/officeDocument/2006/relationships/image" Target="../media/image165.png"/><Relationship Id="rId40" Type="http://schemas.openxmlformats.org/officeDocument/2006/relationships/customXml" Target="../ink/ink154.xml"/><Relationship Id="rId115" Type="http://schemas.openxmlformats.org/officeDocument/2006/relationships/image" Target="../media/image208.png"/><Relationship Id="rId136" Type="http://schemas.openxmlformats.org/officeDocument/2006/relationships/customXml" Target="../ink/ink202.xml"/><Relationship Id="rId157" Type="http://schemas.openxmlformats.org/officeDocument/2006/relationships/image" Target="../media/image227.png"/><Relationship Id="rId178" Type="http://schemas.openxmlformats.org/officeDocument/2006/relationships/customXml" Target="../ink/ink224.xml"/><Relationship Id="rId61" Type="http://schemas.openxmlformats.org/officeDocument/2006/relationships/image" Target="../media/image181.png"/><Relationship Id="rId82" Type="http://schemas.openxmlformats.org/officeDocument/2006/relationships/customXml" Target="../ink/ink175.xml"/><Relationship Id="rId199" Type="http://schemas.openxmlformats.org/officeDocument/2006/relationships/image" Target="../media/image246.png"/><Relationship Id="rId203" Type="http://schemas.openxmlformats.org/officeDocument/2006/relationships/customXml" Target="../ink/ink237.xml"/><Relationship Id="rId19" Type="http://schemas.openxmlformats.org/officeDocument/2006/relationships/image" Target="../media/image161.png"/><Relationship Id="rId224" Type="http://schemas.openxmlformats.org/officeDocument/2006/relationships/image" Target="../media/image258.png"/><Relationship Id="rId30" Type="http://schemas.openxmlformats.org/officeDocument/2006/relationships/customXml" Target="../ink/ink149.xml"/><Relationship Id="rId105" Type="http://schemas.openxmlformats.org/officeDocument/2006/relationships/image" Target="../media/image203.png"/><Relationship Id="rId126" Type="http://schemas.openxmlformats.org/officeDocument/2006/relationships/customXml" Target="../ink/ink197.xml"/><Relationship Id="rId147" Type="http://schemas.openxmlformats.org/officeDocument/2006/relationships/image" Target="../media/image223.png"/><Relationship Id="rId168" Type="http://schemas.openxmlformats.org/officeDocument/2006/relationships/customXml" Target="../ink/ink219.xml"/><Relationship Id="rId51" Type="http://schemas.openxmlformats.org/officeDocument/2006/relationships/image" Target="../media/image176.png"/><Relationship Id="rId72" Type="http://schemas.openxmlformats.org/officeDocument/2006/relationships/customXml" Target="../ink/ink170.xml"/><Relationship Id="rId93" Type="http://schemas.openxmlformats.org/officeDocument/2006/relationships/image" Target="../media/image197.png"/><Relationship Id="rId189" Type="http://schemas.openxmlformats.org/officeDocument/2006/relationships/image" Target="../media/image241.png"/><Relationship Id="rId3" Type="http://schemas.openxmlformats.org/officeDocument/2006/relationships/image" Target="../media/image154.jpg"/><Relationship Id="rId214" Type="http://schemas.openxmlformats.org/officeDocument/2006/relationships/image" Target="../media/image2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customXml" Target="../ink/ink256.xml"/><Relationship Id="rId18" Type="http://schemas.openxmlformats.org/officeDocument/2006/relationships/image" Target="../media/image272.png"/><Relationship Id="rId3" Type="http://schemas.openxmlformats.org/officeDocument/2006/relationships/image" Target="../media/image264.png"/><Relationship Id="rId21" Type="http://schemas.openxmlformats.org/officeDocument/2006/relationships/customXml" Target="../ink/ink260.xml"/><Relationship Id="rId7" Type="http://schemas.openxmlformats.org/officeDocument/2006/relationships/customXml" Target="../ink/ink253.xml"/><Relationship Id="rId12" Type="http://schemas.openxmlformats.org/officeDocument/2006/relationships/image" Target="../media/image269.png"/><Relationship Id="rId17" Type="http://schemas.openxmlformats.org/officeDocument/2006/relationships/customXml" Target="../ink/ink258.xml"/><Relationship Id="rId2" Type="http://schemas.openxmlformats.org/officeDocument/2006/relationships/image" Target="../media/image263.jpg"/><Relationship Id="rId16" Type="http://schemas.openxmlformats.org/officeDocument/2006/relationships/image" Target="../media/image271.png"/><Relationship Id="rId20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6.png"/><Relationship Id="rId11" Type="http://schemas.openxmlformats.org/officeDocument/2006/relationships/customXml" Target="../ink/ink255.xml"/><Relationship Id="rId5" Type="http://schemas.openxmlformats.org/officeDocument/2006/relationships/customXml" Target="../ink/ink252.xml"/><Relationship Id="rId15" Type="http://schemas.openxmlformats.org/officeDocument/2006/relationships/customXml" Target="../ink/ink257.xml"/><Relationship Id="rId10" Type="http://schemas.openxmlformats.org/officeDocument/2006/relationships/image" Target="../media/image268.png"/><Relationship Id="rId19" Type="http://schemas.openxmlformats.org/officeDocument/2006/relationships/customXml" Target="../ink/ink259.xml"/><Relationship Id="rId4" Type="http://schemas.openxmlformats.org/officeDocument/2006/relationships/image" Target="../media/image265.jpg"/><Relationship Id="rId9" Type="http://schemas.openxmlformats.org/officeDocument/2006/relationships/customXml" Target="../ink/ink254.xml"/><Relationship Id="rId14" Type="http://schemas.openxmlformats.org/officeDocument/2006/relationships/image" Target="../media/image270.png"/><Relationship Id="rId22" Type="http://schemas.openxmlformats.org/officeDocument/2006/relationships/image" Target="../media/image2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145" dirty="0"/>
              <a:t>24.12.05</a:t>
            </a:r>
            <a:r>
              <a:rPr spc="-185" dirty="0"/>
              <a:t> </a:t>
            </a:r>
            <a:r>
              <a:rPr sz="3350" b="0" spc="910" dirty="0">
                <a:latin typeface="휴먼아미체"/>
                <a:cs typeface="휴먼아미체"/>
              </a:rPr>
              <a:t>회귀분석</a:t>
            </a:r>
            <a:endParaRPr sz="3350">
              <a:latin typeface="휴먼아미체"/>
              <a:cs typeface="휴먼아미체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60" y="1872161"/>
            <a:ext cx="117479" cy="85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9162" y="1681162"/>
            <a:ext cx="647700" cy="409575"/>
          </a:xfrm>
          <a:prstGeom prst="rect">
            <a:avLst/>
          </a:prstGeom>
          <a:ln w="9524">
            <a:solidFill>
              <a:srgbClr val="37342E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710"/>
              </a:spcBef>
            </a:pPr>
            <a:r>
              <a:rPr sz="1350" spc="310" dirty="0">
                <a:solidFill>
                  <a:srgbClr val="37342E"/>
                </a:solidFill>
                <a:latin typeface="휴먼아미체"/>
                <a:cs typeface="휴먼아미체"/>
              </a:rPr>
              <a:t>태그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7824" y="1771650"/>
            <a:ext cx="714375" cy="228600"/>
          </a:xfrm>
          <a:custGeom>
            <a:avLst/>
            <a:gdLst/>
            <a:ahLst/>
            <a:cxnLst/>
            <a:rect l="l" t="t" r="r" b="b"/>
            <a:pathLst>
              <a:path w="714375" h="228600">
                <a:moveTo>
                  <a:pt x="689589" y="228599"/>
                </a:moveTo>
                <a:lnTo>
                  <a:pt x="24785" y="228599"/>
                </a:lnTo>
                <a:lnTo>
                  <a:pt x="21140" y="227874"/>
                </a:lnTo>
                <a:lnTo>
                  <a:pt x="0" y="203814"/>
                </a:lnTo>
                <a:lnTo>
                  <a:pt x="0" y="200024"/>
                </a:lnTo>
                <a:lnTo>
                  <a:pt x="0" y="24785"/>
                </a:lnTo>
                <a:lnTo>
                  <a:pt x="24785" y="0"/>
                </a:lnTo>
                <a:lnTo>
                  <a:pt x="689589" y="0"/>
                </a:lnTo>
                <a:lnTo>
                  <a:pt x="714374" y="24785"/>
                </a:lnTo>
                <a:lnTo>
                  <a:pt x="714374" y="203814"/>
                </a:lnTo>
                <a:lnTo>
                  <a:pt x="693234" y="227874"/>
                </a:lnTo>
                <a:lnTo>
                  <a:pt x="689589" y="228599"/>
                </a:lnTo>
                <a:close/>
              </a:path>
            </a:pathLst>
          </a:custGeom>
          <a:solidFill>
            <a:srgbClr val="D3E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66862" y="1681162"/>
            <a:ext cx="952500" cy="409575"/>
          </a:xfrm>
          <a:prstGeom prst="rect">
            <a:avLst/>
          </a:prstGeom>
          <a:ln w="9524">
            <a:solidFill>
              <a:srgbClr val="37342E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710"/>
              </a:spcBef>
            </a:pPr>
            <a:r>
              <a:rPr sz="1350" spc="245" dirty="0">
                <a:latin typeface="휴먼아미체"/>
                <a:cs typeface="휴먼아미체"/>
              </a:rPr>
              <a:t>해야할일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324099"/>
            <a:ext cx="5743574" cy="13144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004" y="4124162"/>
            <a:ext cx="5173812" cy="377257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</a:t>
            </a:fld>
            <a:endParaRPr spc="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349" y="1084064"/>
            <a:ext cx="5466024" cy="20642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495675"/>
            <a:ext cx="5743574" cy="2257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6577837"/>
            <a:ext cx="2707005" cy="842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70" dirty="0">
                <a:latin typeface="휴먼아미체"/>
                <a:cs typeface="휴먼아미체"/>
              </a:rPr>
              <a:t>문제점은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250" dirty="0">
                <a:latin typeface="Tahoma"/>
                <a:cs typeface="Tahoma"/>
              </a:rPr>
              <a:t>50</a:t>
            </a:r>
            <a:r>
              <a:rPr sz="1350" spc="250" dirty="0">
                <a:latin typeface="휴먼아미체"/>
                <a:cs typeface="휴먼아미체"/>
              </a:rPr>
              <a:t>시간을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사람이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나올경우</a:t>
            </a:r>
            <a:r>
              <a:rPr sz="1200" spc="300" dirty="0">
                <a:latin typeface="Tahoma"/>
                <a:cs typeface="Tahoma"/>
              </a:rPr>
              <a:t>?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50" spc="335" dirty="0">
                <a:latin typeface="휴먼아미체"/>
                <a:cs typeface="휴먼아미체"/>
              </a:rPr>
              <a:t>그래서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0~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180" dirty="0">
                <a:latin typeface="Tahoma"/>
                <a:cs typeface="Tahoma"/>
              </a:rPr>
              <a:t>1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사이로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것이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필요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10</a:t>
            </a:fld>
            <a:endParaRPr spc="25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4D422A8-7CFC-4DE5-A212-6D871D67788A}"/>
              </a:ext>
            </a:extLst>
          </p:cNvPr>
          <p:cNvGrpSpPr/>
          <p:nvPr/>
        </p:nvGrpSpPr>
        <p:grpSpPr>
          <a:xfrm>
            <a:off x="441989" y="552323"/>
            <a:ext cx="460800" cy="515880"/>
            <a:chOff x="441989" y="552323"/>
            <a:chExt cx="46080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8B4E012-1C01-4226-B0FB-C1F7D4A79A6B}"/>
                    </a:ext>
                  </a:extLst>
                </p14:cNvPr>
                <p14:cNvContentPartPr/>
                <p14:nvPr/>
              </p14:nvContentPartPr>
              <p14:xfrm>
                <a:off x="441989" y="592643"/>
                <a:ext cx="43920" cy="3888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8B4E012-1C01-4226-B0FB-C1F7D4A79A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3349" y="584003"/>
                  <a:ext cx="61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5BFD78C-F0C6-46B7-9A98-D31C5EB066FD}"/>
                    </a:ext>
                  </a:extLst>
                </p14:cNvPr>
                <p14:cNvContentPartPr/>
                <p14:nvPr/>
              </p14:nvContentPartPr>
              <p14:xfrm>
                <a:off x="622709" y="592643"/>
                <a:ext cx="113040" cy="2638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5BFD78C-F0C6-46B7-9A98-D31C5EB066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069" y="584003"/>
                  <a:ext cx="130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7D9E231-7C3D-4760-AB4E-127AD6381EA9}"/>
                    </a:ext>
                  </a:extLst>
                </p14:cNvPr>
                <p14:cNvContentPartPr/>
                <p14:nvPr/>
              </p14:nvContentPartPr>
              <p14:xfrm>
                <a:off x="612629" y="660323"/>
                <a:ext cx="198360" cy="34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7D9E231-7C3D-4760-AB4E-127AD6381E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3629" y="651683"/>
                  <a:ext cx="21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0011482-ADA6-4509-8AC1-F4250D54459A}"/>
                    </a:ext>
                  </a:extLst>
                </p14:cNvPr>
                <p14:cNvContentPartPr/>
                <p14:nvPr/>
              </p14:nvContentPartPr>
              <p14:xfrm>
                <a:off x="813869" y="552323"/>
                <a:ext cx="360" cy="282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0011482-ADA6-4509-8AC1-F4250D5445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4869" y="543323"/>
                  <a:ext cx="18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8B87B5D-E07B-4EFD-8FC9-C9BBB509C248}"/>
                    </a:ext>
                  </a:extLst>
                </p14:cNvPr>
                <p14:cNvContentPartPr/>
                <p14:nvPr/>
              </p14:nvContentPartPr>
              <p14:xfrm>
                <a:off x="672389" y="853643"/>
                <a:ext cx="230400" cy="2145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8B87B5D-E07B-4EFD-8FC9-C9BBB509C2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3749" y="845003"/>
                  <a:ext cx="2480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018C3D-E3EE-49ED-B345-ED8445C70E2B}"/>
              </a:ext>
            </a:extLst>
          </p:cNvPr>
          <p:cNvGrpSpPr/>
          <p:nvPr/>
        </p:nvGrpSpPr>
        <p:grpSpPr>
          <a:xfrm>
            <a:off x="1105109" y="492203"/>
            <a:ext cx="753840" cy="566280"/>
            <a:chOff x="1105109" y="492203"/>
            <a:chExt cx="75384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018F218-A774-451E-A87B-09F50E8FA282}"/>
                    </a:ext>
                  </a:extLst>
                </p14:cNvPr>
                <p14:cNvContentPartPr/>
                <p14:nvPr/>
              </p14:nvContentPartPr>
              <p14:xfrm>
                <a:off x="1105109" y="492203"/>
                <a:ext cx="46440" cy="546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018F218-A774-451E-A87B-09F50E8FA2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6469" y="483203"/>
                  <a:ext cx="6408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48E0897-DF6D-432B-891E-BFFA259CCED1}"/>
                    </a:ext>
                  </a:extLst>
                </p14:cNvPr>
                <p14:cNvContentPartPr/>
                <p14:nvPr/>
              </p14:nvContentPartPr>
              <p14:xfrm>
                <a:off x="1265669" y="642683"/>
                <a:ext cx="138240" cy="330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48E0897-DF6D-432B-891E-BFFA259CCE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57029" y="633683"/>
                  <a:ext cx="155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B7E4109-77F8-4256-BE6D-8880565B7CD9}"/>
                    </a:ext>
                  </a:extLst>
                </p14:cNvPr>
                <p14:cNvContentPartPr/>
                <p14:nvPr/>
              </p14:nvContentPartPr>
              <p14:xfrm>
                <a:off x="1577069" y="612803"/>
                <a:ext cx="133560" cy="185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B7E4109-77F8-4256-BE6D-8880565B7C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68429" y="604163"/>
                  <a:ext cx="151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CD0EF0B-DC85-4FB3-A898-4C275D366DCA}"/>
                    </a:ext>
                  </a:extLst>
                </p14:cNvPr>
                <p14:cNvContentPartPr/>
                <p14:nvPr/>
              </p14:nvContentPartPr>
              <p14:xfrm>
                <a:off x="1617389" y="693443"/>
                <a:ext cx="151200" cy="20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CD0EF0B-DC85-4FB3-A898-4C275D366D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8749" y="684803"/>
                  <a:ext cx="168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391ABA5-39D4-48C8-959C-CD8557B74DCF}"/>
                    </a:ext>
                  </a:extLst>
                </p14:cNvPr>
                <p14:cNvContentPartPr/>
                <p14:nvPr/>
              </p14:nvContentPartPr>
              <p14:xfrm>
                <a:off x="1778309" y="542243"/>
                <a:ext cx="41760" cy="241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391ABA5-39D4-48C8-959C-CD8557B74D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69669" y="533603"/>
                  <a:ext cx="59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2E15E85-582C-4F82-85D4-6FC1AE450ECA}"/>
                    </a:ext>
                  </a:extLst>
                </p14:cNvPr>
                <p14:cNvContentPartPr/>
                <p14:nvPr/>
              </p14:nvContentPartPr>
              <p14:xfrm>
                <a:off x="1718189" y="803603"/>
                <a:ext cx="140760" cy="2548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2E15E85-582C-4F82-85D4-6FC1AE450E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09189" y="794603"/>
                  <a:ext cx="158400" cy="272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231" y="1074953"/>
            <a:ext cx="5169981" cy="2706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9462" y="4147832"/>
            <a:ext cx="4787403" cy="17849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11</a:t>
            </a:fld>
            <a:endParaRPr spc="25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A2690B-3B52-4F05-9149-4AB554ED1E29}"/>
              </a:ext>
            </a:extLst>
          </p:cNvPr>
          <p:cNvGrpSpPr/>
          <p:nvPr/>
        </p:nvGrpSpPr>
        <p:grpSpPr>
          <a:xfrm>
            <a:off x="584189" y="6260123"/>
            <a:ext cx="383760" cy="555480"/>
            <a:chOff x="584189" y="6260123"/>
            <a:chExt cx="38376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0393A8D-33A9-4545-A283-D3AE21AD2C9F}"/>
                    </a:ext>
                  </a:extLst>
                </p14:cNvPr>
                <p14:cNvContentPartPr/>
                <p14:nvPr/>
              </p14:nvContentPartPr>
              <p14:xfrm>
                <a:off x="584189" y="6260123"/>
                <a:ext cx="129240" cy="421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0393A8D-33A9-4545-A283-D3AE21AD2C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189" y="6251123"/>
                  <a:ext cx="1468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062E7C1-8795-46D0-AE76-5963F57F6BE4}"/>
                    </a:ext>
                  </a:extLst>
                </p14:cNvPr>
                <p14:cNvContentPartPr/>
                <p14:nvPr/>
              </p14:nvContentPartPr>
              <p14:xfrm>
                <a:off x="683189" y="6524723"/>
                <a:ext cx="72360" cy="342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062E7C1-8795-46D0-AE76-5963F57F6B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4549" y="6516083"/>
                  <a:ext cx="90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8A13233-5376-4E2D-B922-EC5088C8DD7E}"/>
                    </a:ext>
                  </a:extLst>
                </p14:cNvPr>
                <p14:cNvContentPartPr/>
                <p14:nvPr/>
              </p14:nvContentPartPr>
              <p14:xfrm>
                <a:off x="753389" y="6423923"/>
                <a:ext cx="140040" cy="172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8A13233-5376-4E2D-B922-EC5088C8DD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4749" y="6415283"/>
                  <a:ext cx="157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A6B37F5-B280-478E-B5B5-D9244B54DDDC}"/>
                    </a:ext>
                  </a:extLst>
                </p14:cNvPr>
                <p14:cNvContentPartPr/>
                <p14:nvPr/>
              </p14:nvContentPartPr>
              <p14:xfrm>
                <a:off x="903869" y="6369923"/>
                <a:ext cx="10800" cy="165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A6B37F5-B280-478E-B5B5-D9244B54DD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5229" y="6361283"/>
                  <a:ext cx="28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E30E4BE-F3D5-4A6F-9280-69D563D77AE1}"/>
                    </a:ext>
                  </a:extLst>
                </p14:cNvPr>
                <p14:cNvContentPartPr/>
                <p14:nvPr/>
              </p14:nvContentPartPr>
              <p14:xfrm>
                <a:off x="833669" y="6701843"/>
                <a:ext cx="134280" cy="1137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E30E4BE-F3D5-4A6F-9280-69D563D77A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5029" y="6693203"/>
                  <a:ext cx="1519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C7C4E2-1646-4FCE-9E27-1FD97DBE1E39}"/>
              </a:ext>
            </a:extLst>
          </p:cNvPr>
          <p:cNvGrpSpPr/>
          <p:nvPr/>
        </p:nvGrpSpPr>
        <p:grpSpPr>
          <a:xfrm>
            <a:off x="1115189" y="6249323"/>
            <a:ext cx="476640" cy="582480"/>
            <a:chOff x="1115189" y="6249323"/>
            <a:chExt cx="47664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13D71CC-399B-4735-88D8-7DF5DDB84F75}"/>
                    </a:ext>
                  </a:extLst>
                </p14:cNvPr>
                <p14:cNvContentPartPr/>
                <p14:nvPr/>
              </p14:nvContentPartPr>
              <p14:xfrm>
                <a:off x="1155149" y="6249323"/>
                <a:ext cx="30600" cy="1321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13D71CC-399B-4735-88D8-7DF5DDB84F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6149" y="6240683"/>
                  <a:ext cx="48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8A5F9D0-8EF2-4E6F-9866-B7A17AB4BF60}"/>
                    </a:ext>
                  </a:extLst>
                </p14:cNvPr>
                <p14:cNvContentPartPr/>
                <p14:nvPr/>
              </p14:nvContentPartPr>
              <p14:xfrm>
                <a:off x="1115189" y="6350843"/>
                <a:ext cx="191160" cy="500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8A5F9D0-8EF2-4E6F-9866-B7A17AB4BF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6549" y="6341843"/>
                  <a:ext cx="208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6F2311E-F0E1-45CA-B185-56EEEEF99B26}"/>
                    </a:ext>
                  </a:extLst>
                </p14:cNvPr>
                <p14:cNvContentPartPr/>
                <p14:nvPr/>
              </p14:nvContentPartPr>
              <p14:xfrm>
                <a:off x="1225709" y="6429683"/>
                <a:ext cx="112320" cy="489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6F2311E-F0E1-45CA-B185-56EEEEF99B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17069" y="6420683"/>
                  <a:ext cx="129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57A921A-0253-4C2C-B313-9300CA54725B}"/>
                    </a:ext>
                  </a:extLst>
                </p14:cNvPr>
                <p14:cNvContentPartPr/>
                <p14:nvPr/>
              </p14:nvContentPartPr>
              <p14:xfrm>
                <a:off x="1366469" y="6449123"/>
                <a:ext cx="77400" cy="122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57A921A-0253-4C2C-B313-9300CA5472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57469" y="6440123"/>
                  <a:ext cx="95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66F1B9F-9631-4408-A077-F83F955FB8C3}"/>
                    </a:ext>
                  </a:extLst>
                </p14:cNvPr>
                <p14:cNvContentPartPr/>
                <p14:nvPr/>
              </p14:nvContentPartPr>
              <p14:xfrm>
                <a:off x="1356389" y="6490523"/>
                <a:ext cx="124200" cy="39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66F1B9F-9631-4408-A077-F83F955FB8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47749" y="6481883"/>
                  <a:ext cx="14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FF45AA0-3416-4572-89F0-8620E5E84609}"/>
                    </a:ext>
                  </a:extLst>
                </p14:cNvPr>
                <p14:cNvContentPartPr/>
                <p14:nvPr/>
              </p14:nvContentPartPr>
              <p14:xfrm>
                <a:off x="1476989" y="6350123"/>
                <a:ext cx="28800" cy="2322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FF45AA0-3416-4572-89F0-8620E5E846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68349" y="6341483"/>
                  <a:ext cx="46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1BE3DAB-B725-4EA4-805F-24DD0399EF46}"/>
                    </a:ext>
                  </a:extLst>
                </p14:cNvPr>
                <p14:cNvContentPartPr/>
                <p14:nvPr/>
              </p14:nvContentPartPr>
              <p14:xfrm>
                <a:off x="1417229" y="6645683"/>
                <a:ext cx="174600" cy="1861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1BE3DAB-B725-4EA4-805F-24DD0399EF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08589" y="6636683"/>
                  <a:ext cx="1922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80EF54E-0E30-431D-BB5E-3D95F1868482}"/>
              </a:ext>
            </a:extLst>
          </p:cNvPr>
          <p:cNvGrpSpPr/>
          <p:nvPr/>
        </p:nvGrpSpPr>
        <p:grpSpPr>
          <a:xfrm>
            <a:off x="2220389" y="6269843"/>
            <a:ext cx="469800" cy="352440"/>
            <a:chOff x="2220389" y="6269843"/>
            <a:chExt cx="46980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63BDA5E-F632-4003-9C1B-C954771B28EC}"/>
                    </a:ext>
                  </a:extLst>
                </p14:cNvPr>
                <p14:cNvContentPartPr/>
                <p14:nvPr/>
              </p14:nvContentPartPr>
              <p14:xfrm>
                <a:off x="2220389" y="6309803"/>
                <a:ext cx="31320" cy="312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63BDA5E-F632-4003-9C1B-C954771B28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11749" y="6300803"/>
                  <a:ext cx="489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87A4080-9238-45B6-B799-DE95A9C10D09}"/>
                    </a:ext>
                  </a:extLst>
                </p14:cNvPr>
                <p14:cNvContentPartPr/>
                <p14:nvPr/>
              </p14:nvContentPartPr>
              <p14:xfrm>
                <a:off x="2381309" y="6269843"/>
                <a:ext cx="10080" cy="795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87A4080-9238-45B6-B799-DE95A9C10D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72669" y="6261203"/>
                  <a:ext cx="27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D67FE29-795A-4952-A80C-B1920816B361}"/>
                    </a:ext>
                  </a:extLst>
                </p14:cNvPr>
                <p14:cNvContentPartPr/>
                <p14:nvPr/>
              </p14:nvContentPartPr>
              <p14:xfrm>
                <a:off x="2330909" y="6360203"/>
                <a:ext cx="198720" cy="1587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D67FE29-795A-4952-A80C-B1920816B3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22269" y="6351203"/>
                  <a:ext cx="216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DEAAF8B-EBCF-49AC-B5A0-A84A0C48853F}"/>
                    </a:ext>
                  </a:extLst>
                </p14:cNvPr>
                <p14:cNvContentPartPr/>
                <p14:nvPr/>
              </p14:nvContentPartPr>
              <p14:xfrm>
                <a:off x="2471669" y="6470723"/>
                <a:ext cx="98640" cy="1051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DEAAF8B-EBCF-49AC-B5A0-A84A0C4885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62669" y="6461723"/>
                  <a:ext cx="116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53D92B0-1292-4F70-BC0A-AF1F747CDA49}"/>
                    </a:ext>
                  </a:extLst>
                </p14:cNvPr>
                <p14:cNvContentPartPr/>
                <p14:nvPr/>
              </p14:nvContentPartPr>
              <p14:xfrm>
                <a:off x="2601989" y="6360203"/>
                <a:ext cx="31680" cy="214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53D92B0-1292-4F70-BC0A-AF1F747CDA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93349" y="6351203"/>
                  <a:ext cx="49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E5C0225-0FF8-4983-9F2D-DAC969998104}"/>
                    </a:ext>
                  </a:extLst>
                </p14:cNvPr>
                <p14:cNvContentPartPr/>
                <p14:nvPr/>
              </p14:nvContentPartPr>
              <p14:xfrm>
                <a:off x="2642309" y="6530843"/>
                <a:ext cx="47880" cy="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E5C0225-0FF8-4983-9F2D-DAC9699981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33669" y="6522203"/>
                  <a:ext cx="65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515F364-C500-4D29-A7BE-849D0816A48F}"/>
              </a:ext>
            </a:extLst>
          </p:cNvPr>
          <p:cNvGrpSpPr/>
          <p:nvPr/>
        </p:nvGrpSpPr>
        <p:grpSpPr>
          <a:xfrm>
            <a:off x="2861549" y="6309803"/>
            <a:ext cx="257400" cy="390600"/>
            <a:chOff x="2861549" y="6309803"/>
            <a:chExt cx="25740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5D70FAD-CD52-42E1-A0FA-648E630DD60C}"/>
                    </a:ext>
                  </a:extLst>
                </p14:cNvPr>
                <p14:cNvContentPartPr/>
                <p14:nvPr/>
              </p14:nvContentPartPr>
              <p14:xfrm>
                <a:off x="2861549" y="6350123"/>
                <a:ext cx="72720" cy="1425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5D70FAD-CD52-42E1-A0FA-648E630DD6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2909" y="6341483"/>
                  <a:ext cx="90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6DFFA36-2E1B-472F-9853-726ED97B70BE}"/>
                    </a:ext>
                  </a:extLst>
                </p14:cNvPr>
                <p14:cNvContentPartPr/>
                <p14:nvPr/>
              </p14:nvContentPartPr>
              <p14:xfrm>
                <a:off x="2863709" y="6460643"/>
                <a:ext cx="56880" cy="122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6DFFA36-2E1B-472F-9853-726ED97B70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54709" y="6452003"/>
                  <a:ext cx="74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C6F639D-D3DC-42BE-A691-C9FBCF7D8963}"/>
                    </a:ext>
                  </a:extLst>
                </p14:cNvPr>
                <p14:cNvContentPartPr/>
                <p14:nvPr/>
              </p14:nvContentPartPr>
              <p14:xfrm>
                <a:off x="2984309" y="6309803"/>
                <a:ext cx="31320" cy="241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C6F639D-D3DC-42BE-A691-C9FBCF7D89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75309" y="6300803"/>
                  <a:ext cx="48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937CB40-9C3F-460E-B342-22E501E69643}"/>
                    </a:ext>
                  </a:extLst>
                </p14:cNvPr>
                <p14:cNvContentPartPr/>
                <p14:nvPr/>
              </p14:nvContentPartPr>
              <p14:xfrm>
                <a:off x="2954069" y="6581243"/>
                <a:ext cx="164880" cy="1191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937CB40-9C3F-460E-B342-22E501E6964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5069" y="6572603"/>
                  <a:ext cx="1825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E789E3-F357-40C4-AA48-0ABE0ACF84FD}"/>
              </a:ext>
            </a:extLst>
          </p:cNvPr>
          <p:cNvGrpSpPr/>
          <p:nvPr/>
        </p:nvGrpSpPr>
        <p:grpSpPr>
          <a:xfrm>
            <a:off x="3498029" y="6320243"/>
            <a:ext cx="805320" cy="292680"/>
            <a:chOff x="3498029" y="6320243"/>
            <a:chExt cx="80532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5B1D09C-6647-47F8-8A73-DE29B7B88006}"/>
                    </a:ext>
                  </a:extLst>
                </p14:cNvPr>
                <p14:cNvContentPartPr/>
                <p14:nvPr/>
              </p14:nvContentPartPr>
              <p14:xfrm>
                <a:off x="3498029" y="6417083"/>
                <a:ext cx="360000" cy="342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5B1D09C-6647-47F8-8A73-DE29B7B880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89389" y="6408083"/>
                  <a:ext cx="377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5017478-7338-432F-A06A-9FC28A022F4E}"/>
                    </a:ext>
                  </a:extLst>
                </p14:cNvPr>
                <p14:cNvContentPartPr/>
                <p14:nvPr/>
              </p14:nvContentPartPr>
              <p14:xfrm>
                <a:off x="3687389" y="6552443"/>
                <a:ext cx="307080" cy="291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5017478-7338-432F-A06A-9FC28A022F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78389" y="6543803"/>
                  <a:ext cx="324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2B0BB49-DDF4-4707-AA29-29E0F3127756}"/>
                    </a:ext>
                  </a:extLst>
                </p14:cNvPr>
                <p14:cNvContentPartPr/>
                <p14:nvPr/>
              </p14:nvContentPartPr>
              <p14:xfrm>
                <a:off x="3978989" y="6320243"/>
                <a:ext cx="324360" cy="2926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2B0BB49-DDF4-4707-AA29-29E0F312775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69989" y="6311243"/>
                  <a:ext cx="342000" cy="31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FEEB994-AD5A-4737-8BF5-E24B23180A49}"/>
                  </a:ext>
                </a:extLst>
              </p14:cNvPr>
              <p14:cNvContentPartPr/>
              <p14:nvPr/>
            </p14:nvContentPartPr>
            <p14:xfrm>
              <a:off x="801629" y="7324643"/>
              <a:ext cx="62640" cy="23004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FEEB994-AD5A-4737-8BF5-E24B23180A4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2989" y="7316003"/>
                <a:ext cx="8028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8DFDD743-665F-4505-A541-62FB81A20767}"/>
              </a:ext>
            </a:extLst>
          </p:cNvPr>
          <p:cNvGrpSpPr/>
          <p:nvPr/>
        </p:nvGrpSpPr>
        <p:grpSpPr>
          <a:xfrm>
            <a:off x="1195469" y="7285043"/>
            <a:ext cx="846000" cy="322920"/>
            <a:chOff x="1195469" y="7285043"/>
            <a:chExt cx="84600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04EC448-C51A-453D-99D1-7E37C0A5ADE3}"/>
                    </a:ext>
                  </a:extLst>
                </p14:cNvPr>
                <p14:cNvContentPartPr/>
                <p14:nvPr/>
              </p14:nvContentPartPr>
              <p14:xfrm>
                <a:off x="1195469" y="7348403"/>
                <a:ext cx="376920" cy="2340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04EC448-C51A-453D-99D1-7E37C0A5AD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6829" y="7339763"/>
                  <a:ext cx="394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003BC4B-6EA8-4225-8726-00E716A087C2}"/>
                    </a:ext>
                  </a:extLst>
                </p14:cNvPr>
                <p14:cNvContentPartPr/>
                <p14:nvPr/>
              </p14:nvContentPartPr>
              <p14:xfrm>
                <a:off x="1737989" y="7304843"/>
                <a:ext cx="87120" cy="3031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003BC4B-6EA8-4225-8726-00E716A087C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29349" y="7295843"/>
                  <a:ext cx="104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6DC06E9-D693-4390-8999-22649FC4F35C}"/>
                    </a:ext>
                  </a:extLst>
                </p14:cNvPr>
                <p14:cNvContentPartPr/>
                <p14:nvPr/>
              </p14:nvContentPartPr>
              <p14:xfrm>
                <a:off x="1897469" y="7285043"/>
                <a:ext cx="144000" cy="2606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6DC06E9-D693-4390-8999-22649FC4F3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88829" y="7276043"/>
                  <a:ext cx="16164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562B3028-FD35-4A7E-8D40-B5DC926C628B}"/>
                  </a:ext>
                </a:extLst>
              </p14:cNvPr>
              <p14:cNvContentPartPr/>
              <p14:nvPr/>
            </p14:nvContentPartPr>
            <p14:xfrm>
              <a:off x="2339189" y="7133843"/>
              <a:ext cx="212040" cy="5468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562B3028-FD35-4A7E-8D40-B5DC926C62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30549" y="7125203"/>
                <a:ext cx="2296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7C44AD84-D801-4D49-8E58-39758021A2C8}"/>
                  </a:ext>
                </a:extLst>
              </p14:cNvPr>
              <p14:cNvContentPartPr/>
              <p14:nvPr/>
            </p14:nvContentPartPr>
            <p14:xfrm>
              <a:off x="3577229" y="7174163"/>
              <a:ext cx="163440" cy="47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7C44AD84-D801-4D49-8E58-39758021A2C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68229" y="7165523"/>
                <a:ext cx="18108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6D434745-E319-4C17-83DB-D46DA615760A}"/>
                  </a:ext>
                </a:extLst>
              </p14:cNvPr>
              <p14:cNvContentPartPr/>
              <p14:nvPr/>
            </p14:nvContentPartPr>
            <p14:xfrm>
              <a:off x="3060269" y="7224563"/>
              <a:ext cx="45360" cy="41652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6D434745-E319-4C17-83DB-D46DA615760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51269" y="7215923"/>
                <a:ext cx="63000" cy="43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44F37E-C41F-4AEC-93AE-B162BB5A6CEC}"/>
              </a:ext>
            </a:extLst>
          </p:cNvPr>
          <p:cNvGrpSpPr/>
          <p:nvPr/>
        </p:nvGrpSpPr>
        <p:grpSpPr>
          <a:xfrm>
            <a:off x="4591709" y="5628323"/>
            <a:ext cx="1769760" cy="1968120"/>
            <a:chOff x="4591709" y="5628323"/>
            <a:chExt cx="1769760" cy="19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245BE3B-7ADF-4DB5-94A1-B5FB07D65FAA}"/>
                    </a:ext>
                  </a:extLst>
                </p14:cNvPr>
                <p14:cNvContentPartPr/>
                <p14:nvPr/>
              </p14:nvContentPartPr>
              <p14:xfrm>
                <a:off x="4642109" y="6289283"/>
                <a:ext cx="152280" cy="2354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245BE3B-7ADF-4DB5-94A1-B5FB07D65F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33109" y="6280283"/>
                  <a:ext cx="169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48B2385-215D-4B6F-8858-BCCD8DDAF80B}"/>
                    </a:ext>
                  </a:extLst>
                </p14:cNvPr>
                <p14:cNvContentPartPr/>
                <p14:nvPr/>
              </p14:nvContentPartPr>
              <p14:xfrm>
                <a:off x="4962509" y="6219443"/>
                <a:ext cx="18360" cy="140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48B2385-215D-4B6F-8858-BCCD8DDAF8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53509" y="6210803"/>
                  <a:ext cx="3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1D0645F-FA27-43F5-88D7-62BB8F7DEA0B}"/>
                    </a:ext>
                  </a:extLst>
                </p14:cNvPr>
                <p14:cNvContentPartPr/>
                <p14:nvPr/>
              </p14:nvContentPartPr>
              <p14:xfrm>
                <a:off x="4893029" y="6360203"/>
                <a:ext cx="164880" cy="943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1D0645F-FA27-43F5-88D7-62BB8F7DEA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84389" y="6351203"/>
                  <a:ext cx="182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7C6DFAE-DC69-420E-B1DA-2E92EB8CBC96}"/>
                    </a:ext>
                  </a:extLst>
                </p14:cNvPr>
                <p14:cNvContentPartPr/>
                <p14:nvPr/>
              </p14:nvContentPartPr>
              <p14:xfrm>
                <a:off x="5114429" y="6430403"/>
                <a:ext cx="57960" cy="694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7C6DFAE-DC69-420E-B1DA-2E92EB8CBC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05429" y="6421403"/>
                  <a:ext cx="75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BE2178E-2366-4C11-983E-55D3DE1DABDD}"/>
                    </a:ext>
                  </a:extLst>
                </p14:cNvPr>
                <p14:cNvContentPartPr/>
                <p14:nvPr/>
              </p14:nvContentPartPr>
              <p14:xfrm>
                <a:off x="5174549" y="6290003"/>
                <a:ext cx="31680" cy="1490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BE2178E-2366-4C11-983E-55D3DE1DAB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65909" y="6281003"/>
                  <a:ext cx="49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EC2578E-8C08-491A-AB5C-73FBD175E0C5}"/>
                    </a:ext>
                  </a:extLst>
                </p14:cNvPr>
                <p14:cNvContentPartPr/>
                <p14:nvPr/>
              </p14:nvContentPartPr>
              <p14:xfrm>
                <a:off x="5224949" y="6400523"/>
                <a:ext cx="96840" cy="3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EC2578E-8C08-491A-AB5C-73FBD175E0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16309" y="6391523"/>
                  <a:ext cx="11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33A7A48-C139-4E62-8236-C83E92085456}"/>
                    </a:ext>
                  </a:extLst>
                </p14:cNvPr>
                <p14:cNvContentPartPr/>
                <p14:nvPr/>
              </p14:nvContentPartPr>
              <p14:xfrm>
                <a:off x="5392349" y="6260123"/>
                <a:ext cx="104040" cy="2005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33A7A48-C139-4E62-8236-C83E920854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83349" y="6251123"/>
                  <a:ext cx="121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D73EA68-680C-437E-A507-118D84F115A2}"/>
                    </a:ext>
                  </a:extLst>
                </p14:cNvPr>
                <p14:cNvContentPartPr/>
                <p14:nvPr/>
              </p14:nvContentPartPr>
              <p14:xfrm>
                <a:off x="5466149" y="6360203"/>
                <a:ext cx="48960" cy="496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D73EA68-680C-437E-A507-118D84F115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57509" y="6351203"/>
                  <a:ext cx="66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871365C-D4C4-4C4E-8EEF-439BB8E3E48B}"/>
                    </a:ext>
                  </a:extLst>
                </p14:cNvPr>
                <p14:cNvContentPartPr/>
                <p14:nvPr/>
              </p14:nvContentPartPr>
              <p14:xfrm>
                <a:off x="5536349" y="6269843"/>
                <a:ext cx="360" cy="1353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871365C-D4C4-4C4E-8EEF-439BB8E3E4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27709" y="6261203"/>
                  <a:ext cx="18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75F846C-F3AB-45D4-888D-BFA9A0C6AF82}"/>
                    </a:ext>
                  </a:extLst>
                </p14:cNvPr>
                <p14:cNvContentPartPr/>
                <p14:nvPr/>
              </p14:nvContentPartPr>
              <p14:xfrm>
                <a:off x="5506469" y="6473243"/>
                <a:ext cx="131400" cy="1778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75F846C-F3AB-45D4-888D-BFA9A0C6AF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97829" y="6464603"/>
                  <a:ext cx="149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6DC2EB5-A0EA-4685-8B65-D882A843E923}"/>
                    </a:ext>
                  </a:extLst>
                </p14:cNvPr>
                <p14:cNvContentPartPr/>
                <p14:nvPr/>
              </p14:nvContentPartPr>
              <p14:xfrm>
                <a:off x="4591709" y="7559003"/>
                <a:ext cx="25560" cy="374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6DC2EB5-A0EA-4685-8B65-D882A843E9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83069" y="7550363"/>
                  <a:ext cx="43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C7A3D11-AE69-434B-8DF1-85AD81540EDE}"/>
                    </a:ext>
                  </a:extLst>
                </p14:cNvPr>
                <p14:cNvContentPartPr/>
                <p14:nvPr/>
              </p14:nvContentPartPr>
              <p14:xfrm>
                <a:off x="4813109" y="7391243"/>
                <a:ext cx="360" cy="43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C7A3D11-AE69-434B-8DF1-85AD81540E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04109" y="7382243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6BF86D0-C800-46B5-AE64-111A0CB4A298}"/>
                    </a:ext>
                  </a:extLst>
                </p14:cNvPr>
                <p14:cNvContentPartPr/>
                <p14:nvPr/>
              </p14:nvContentPartPr>
              <p14:xfrm>
                <a:off x="4993829" y="7218083"/>
                <a:ext cx="12240" cy="68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6BF86D0-C800-46B5-AE64-111A0CB4A2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84829" y="7209443"/>
                  <a:ext cx="29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0C31948C-CB41-4ABC-B92F-7CBF58123EAD}"/>
                    </a:ext>
                  </a:extLst>
                </p14:cNvPr>
                <p14:cNvContentPartPr/>
                <p14:nvPr/>
              </p14:nvContentPartPr>
              <p14:xfrm>
                <a:off x="5254829" y="6975083"/>
                <a:ext cx="360" cy="183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0C31948C-CB41-4ABC-B92F-7CBF58123E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46189" y="6966443"/>
                  <a:ext cx="18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38C8F144-1535-4B81-8580-480212F64AF2}"/>
                    </a:ext>
                  </a:extLst>
                </p14:cNvPr>
                <p14:cNvContentPartPr/>
                <p14:nvPr/>
              </p14:nvContentPartPr>
              <p14:xfrm>
                <a:off x="5506469" y="6752243"/>
                <a:ext cx="360" cy="3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38C8F144-1535-4B81-8580-480212F64A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97829" y="67432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CB9B0BE-5C2F-4902-86B5-93915F87CA3E}"/>
                    </a:ext>
                  </a:extLst>
                </p14:cNvPr>
                <p14:cNvContentPartPr/>
                <p14:nvPr/>
              </p14:nvContentPartPr>
              <p14:xfrm>
                <a:off x="5687549" y="6530843"/>
                <a:ext cx="360" cy="3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CB9B0BE-5C2F-4902-86B5-93915F87CA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78549" y="65222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7A0D281-2264-442B-AD39-3A303AFA5F33}"/>
                    </a:ext>
                  </a:extLst>
                </p14:cNvPr>
                <p14:cNvContentPartPr/>
                <p14:nvPr/>
              </p14:nvContentPartPr>
              <p14:xfrm>
                <a:off x="5847749" y="6260123"/>
                <a:ext cx="10440" cy="3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7A0D281-2264-442B-AD39-3A303AFA5F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39109" y="6251123"/>
                  <a:ext cx="2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39C7323-8C4F-41E7-BB1E-C82092AA0F5A}"/>
                    </a:ext>
                  </a:extLst>
                </p14:cNvPr>
                <p14:cNvContentPartPr/>
                <p14:nvPr/>
              </p14:nvContentPartPr>
              <p14:xfrm>
                <a:off x="5998949" y="6054563"/>
                <a:ext cx="360" cy="43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39C7323-8C4F-41E7-BB1E-C82092AA0F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89949" y="6045923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7E69014-D9B5-401A-AF70-A451999EC409}"/>
                    </a:ext>
                  </a:extLst>
                </p14:cNvPr>
                <p14:cNvContentPartPr/>
                <p14:nvPr/>
              </p14:nvContentPartPr>
              <p14:xfrm>
                <a:off x="6169589" y="5858003"/>
                <a:ext cx="360" cy="3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7E69014-D9B5-401A-AF70-A451999EC4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60949" y="58490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9B8B942-619A-4806-B901-770A5B9B5084}"/>
                    </a:ext>
                  </a:extLst>
                </p14:cNvPr>
                <p14:cNvContentPartPr/>
                <p14:nvPr/>
              </p14:nvContentPartPr>
              <p14:xfrm>
                <a:off x="6350669" y="5666843"/>
                <a:ext cx="360" cy="3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9B8B942-619A-4806-B901-770A5B9B50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41669" y="56582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EA83C38-95BF-4AAB-919C-EDFD6111BCBB}"/>
                    </a:ext>
                  </a:extLst>
                </p14:cNvPr>
                <p14:cNvContentPartPr/>
                <p14:nvPr/>
              </p14:nvContentPartPr>
              <p14:xfrm>
                <a:off x="4632029" y="5628323"/>
                <a:ext cx="1729440" cy="19378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EA83C38-95BF-4AAB-919C-EDFD6111BCB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23389" y="5619323"/>
                  <a:ext cx="1747080" cy="19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0E59DBA-ABFE-43D8-9EAE-79EAE79742FA}"/>
              </a:ext>
            </a:extLst>
          </p:cNvPr>
          <p:cNvGrpSpPr/>
          <p:nvPr/>
        </p:nvGrpSpPr>
        <p:grpSpPr>
          <a:xfrm>
            <a:off x="6531389" y="5325203"/>
            <a:ext cx="907560" cy="489240"/>
            <a:chOff x="6531389" y="5325203"/>
            <a:chExt cx="90756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B4DC783B-CD18-4BED-AE2F-AAFE505749F4}"/>
                    </a:ext>
                  </a:extLst>
                </p14:cNvPr>
                <p14:cNvContentPartPr/>
                <p14:nvPr/>
              </p14:nvContentPartPr>
              <p14:xfrm>
                <a:off x="6531389" y="5476043"/>
                <a:ext cx="184320" cy="2138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B4DC783B-CD18-4BED-AE2F-AAFE505749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22749" y="5467403"/>
                  <a:ext cx="20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DC0FAE32-2A3F-4538-A969-C67F19AC702E}"/>
                    </a:ext>
                  </a:extLst>
                </p14:cNvPr>
                <p14:cNvContentPartPr/>
                <p14:nvPr/>
              </p14:nvContentPartPr>
              <p14:xfrm>
                <a:off x="6812549" y="5325203"/>
                <a:ext cx="67680" cy="1072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DC0FAE32-2A3F-4538-A969-C67F19AC702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03549" y="5316563"/>
                  <a:ext cx="85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69295D2-BF28-44D8-97A1-8C66502D0210}"/>
                    </a:ext>
                  </a:extLst>
                </p14:cNvPr>
                <p14:cNvContentPartPr/>
                <p14:nvPr/>
              </p14:nvContentPartPr>
              <p14:xfrm>
                <a:off x="6772589" y="5455523"/>
                <a:ext cx="173880" cy="1983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69295D2-BF28-44D8-97A1-8C66502D021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3949" y="5446883"/>
                  <a:ext cx="191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120EA25B-1917-4E8B-B906-C16D3752F671}"/>
                    </a:ext>
                  </a:extLst>
                </p14:cNvPr>
                <p14:cNvContentPartPr/>
                <p14:nvPr/>
              </p14:nvContentPartPr>
              <p14:xfrm>
                <a:off x="6923069" y="5606723"/>
                <a:ext cx="95760" cy="2448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120EA25B-1917-4E8B-B906-C16D3752F67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14429" y="5597723"/>
                  <a:ext cx="113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BA847504-FB75-47C1-AD09-F4B932353250}"/>
                    </a:ext>
                  </a:extLst>
                </p14:cNvPr>
                <p14:cNvContentPartPr/>
                <p14:nvPr/>
              </p14:nvContentPartPr>
              <p14:xfrm>
                <a:off x="7053389" y="5355443"/>
                <a:ext cx="21240" cy="3045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BA847504-FB75-47C1-AD09-F4B9323532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44389" y="5346803"/>
                  <a:ext cx="388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5089D7EF-8CB5-4FA5-8851-6B542AA882F5}"/>
                    </a:ext>
                  </a:extLst>
                </p14:cNvPr>
                <p14:cNvContentPartPr/>
                <p14:nvPr/>
              </p14:nvContentPartPr>
              <p14:xfrm>
                <a:off x="7094069" y="5546603"/>
                <a:ext cx="77760" cy="3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5089D7EF-8CB5-4FA5-8851-6B542AA882F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85069" y="5537603"/>
                  <a:ext cx="95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093F2DCC-E4FA-416B-9B1B-56B101F6D55E}"/>
                    </a:ext>
                  </a:extLst>
                </p14:cNvPr>
                <p14:cNvContentPartPr/>
                <p14:nvPr/>
              </p14:nvContentPartPr>
              <p14:xfrm>
                <a:off x="7252109" y="5395403"/>
                <a:ext cx="73440" cy="1954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093F2DCC-E4FA-416B-9B1B-56B101F6D5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43469" y="5386763"/>
                  <a:ext cx="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6B94D0E-A75E-4466-891C-B5F1D10BCC8E}"/>
                    </a:ext>
                  </a:extLst>
                </p14:cNvPr>
                <p14:cNvContentPartPr/>
                <p14:nvPr/>
              </p14:nvContentPartPr>
              <p14:xfrm>
                <a:off x="7304669" y="5556323"/>
                <a:ext cx="53640" cy="306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6B94D0E-A75E-4466-891C-B5F1D10BCC8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96029" y="5547683"/>
                  <a:ext cx="71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DBC218C-9888-47EF-86FF-B7C48F17EC30}"/>
                    </a:ext>
                  </a:extLst>
                </p14:cNvPr>
                <p14:cNvContentPartPr/>
                <p14:nvPr/>
              </p14:nvContentPartPr>
              <p14:xfrm>
                <a:off x="7415549" y="5325203"/>
                <a:ext cx="10800" cy="2444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DBC218C-9888-47EF-86FF-B7C48F17EC3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06549" y="5316563"/>
                  <a:ext cx="28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C12AC639-1E41-4329-B4E5-BE72D471C92B}"/>
                    </a:ext>
                  </a:extLst>
                </p14:cNvPr>
                <p14:cNvContentPartPr/>
                <p14:nvPr/>
              </p14:nvContentPartPr>
              <p14:xfrm>
                <a:off x="7254989" y="5686283"/>
                <a:ext cx="183960" cy="1281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C12AC639-1E41-4329-B4E5-BE72D471C92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245989" y="5677283"/>
                  <a:ext cx="20160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CBED86C-309E-4CFE-BE26-9B4C35680912}"/>
              </a:ext>
            </a:extLst>
          </p:cNvPr>
          <p:cNvGrpSpPr/>
          <p:nvPr/>
        </p:nvGrpSpPr>
        <p:grpSpPr>
          <a:xfrm>
            <a:off x="1105109" y="7897763"/>
            <a:ext cx="4877280" cy="968760"/>
            <a:chOff x="1105109" y="7897763"/>
            <a:chExt cx="4877280" cy="9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6502E9F-0702-40F5-9DD6-EF034C776E7F}"/>
                    </a:ext>
                  </a:extLst>
                </p14:cNvPr>
                <p14:cNvContentPartPr/>
                <p14:nvPr/>
              </p14:nvContentPartPr>
              <p14:xfrm>
                <a:off x="1105109" y="8081723"/>
                <a:ext cx="4877280" cy="3690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6502E9F-0702-40F5-9DD6-EF034C776E7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469" y="8072723"/>
                  <a:ext cx="48949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CDE9766A-F71E-42A1-BB94-EC1E0D4ED6FE}"/>
                    </a:ext>
                  </a:extLst>
                </p14:cNvPr>
                <p14:cNvContentPartPr/>
                <p14:nvPr/>
              </p14:nvContentPartPr>
              <p14:xfrm>
                <a:off x="4049189" y="8048243"/>
                <a:ext cx="71280" cy="3711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CDE9766A-F71E-42A1-BB94-EC1E0D4ED6F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40189" y="8039243"/>
                  <a:ext cx="889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FEC176A-87F7-4D04-B0E4-A0E9AFA59471}"/>
                    </a:ext>
                  </a:extLst>
                </p14:cNvPr>
                <p14:cNvContentPartPr/>
                <p14:nvPr/>
              </p14:nvContentPartPr>
              <p14:xfrm>
                <a:off x="4089509" y="8560883"/>
                <a:ext cx="68760" cy="1404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FEC176A-87F7-4D04-B0E4-A0E9AFA5947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080509" y="8552243"/>
                  <a:ext cx="86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4707319-7922-4B88-A9E9-87A4E7331288}"/>
                    </a:ext>
                  </a:extLst>
                </p14:cNvPr>
                <p14:cNvContentPartPr/>
                <p14:nvPr/>
              </p14:nvContentPartPr>
              <p14:xfrm>
                <a:off x="5717429" y="7897763"/>
                <a:ext cx="41040" cy="3834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4707319-7922-4B88-A9E9-87A4E733128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08429" y="7888763"/>
                  <a:ext cx="586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C552D9D2-8B4A-4195-B530-CFADA5B45489}"/>
                    </a:ext>
                  </a:extLst>
                </p14:cNvPr>
                <p14:cNvContentPartPr/>
                <p14:nvPr/>
              </p14:nvContentPartPr>
              <p14:xfrm>
                <a:off x="5646869" y="8389883"/>
                <a:ext cx="59760" cy="1702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C552D9D2-8B4A-4195-B530-CFADA5B4548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38229" y="8381243"/>
                  <a:ext cx="77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A169073-1EC2-4D4B-A5B6-C3E2589CC901}"/>
                    </a:ext>
                  </a:extLst>
                </p14:cNvPr>
                <p14:cNvContentPartPr/>
                <p14:nvPr/>
              </p14:nvContentPartPr>
              <p14:xfrm>
                <a:off x="5850269" y="8429483"/>
                <a:ext cx="70560" cy="13320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A169073-1EC2-4D4B-A5B6-C3E2589CC90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41629" y="8420843"/>
                  <a:ext cx="88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854877F2-D232-4766-BAA5-1E75E0ABC0E6}"/>
                    </a:ext>
                  </a:extLst>
                </p14:cNvPr>
                <p14:cNvContentPartPr/>
                <p14:nvPr/>
              </p14:nvContentPartPr>
              <p14:xfrm>
                <a:off x="2109869" y="8168843"/>
                <a:ext cx="360" cy="20268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854877F2-D232-4766-BAA5-1E75E0ABC0E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100869" y="8159843"/>
                  <a:ext cx="18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4E5E0D23-DB8C-4D8E-9A68-1BFA214C444F}"/>
                    </a:ext>
                  </a:extLst>
                </p14:cNvPr>
                <p14:cNvContentPartPr/>
                <p14:nvPr/>
              </p14:nvContentPartPr>
              <p14:xfrm>
                <a:off x="1898909" y="8535323"/>
                <a:ext cx="290520" cy="558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4E5E0D23-DB8C-4D8E-9A68-1BFA214C444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90269" y="8526683"/>
                  <a:ext cx="308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1F98F31D-8256-41CF-A241-62EA05158DEB}"/>
                    </a:ext>
                  </a:extLst>
                </p14:cNvPr>
                <p14:cNvContentPartPr/>
                <p14:nvPr/>
              </p14:nvContentPartPr>
              <p14:xfrm>
                <a:off x="1957589" y="8570963"/>
                <a:ext cx="254880" cy="29556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1F98F31D-8256-41CF-A241-62EA05158DE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48949" y="8561963"/>
                  <a:ext cx="272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C239D446-FEC5-4686-999D-BEA2F35E88E4}"/>
                    </a:ext>
                  </a:extLst>
                </p14:cNvPr>
                <p14:cNvContentPartPr/>
                <p14:nvPr/>
              </p14:nvContentPartPr>
              <p14:xfrm>
                <a:off x="1667789" y="8692643"/>
                <a:ext cx="168840" cy="496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C239D446-FEC5-4686-999D-BEA2F35E88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659149" y="8683643"/>
                  <a:ext cx="186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B9C7D70-8BF1-4288-85A2-5E5E0F219438}"/>
                    </a:ext>
                  </a:extLst>
                </p14:cNvPr>
                <p14:cNvContentPartPr/>
                <p14:nvPr/>
              </p14:nvContentPartPr>
              <p14:xfrm>
                <a:off x="3343949" y="7988123"/>
                <a:ext cx="62640" cy="39528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B9C7D70-8BF1-4288-85A2-5E5E0F21943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334949" y="7979123"/>
                  <a:ext cx="80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2259322C-BF99-4F38-B1F1-E86B0DB4E6BD}"/>
                    </a:ext>
                  </a:extLst>
                </p14:cNvPr>
                <p14:cNvContentPartPr/>
                <p14:nvPr/>
              </p14:nvContentPartPr>
              <p14:xfrm>
                <a:off x="2933909" y="8624963"/>
                <a:ext cx="203400" cy="165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2259322C-BF99-4F38-B1F1-E86B0DB4E6B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925269" y="8615963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AED8B3C-A915-40BD-818E-AA8A5337B725}"/>
                    </a:ext>
                  </a:extLst>
                </p14:cNvPr>
                <p14:cNvContentPartPr/>
                <p14:nvPr/>
              </p14:nvContentPartPr>
              <p14:xfrm>
                <a:off x="3275909" y="8462963"/>
                <a:ext cx="114120" cy="33048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AED8B3C-A915-40BD-818E-AA8A5337B72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266909" y="8454323"/>
                  <a:ext cx="1317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23E7E35B-B717-4729-8314-A8E8B2ACE4B2}"/>
                    </a:ext>
                  </a:extLst>
                </p14:cNvPr>
                <p14:cNvContentPartPr/>
                <p14:nvPr/>
              </p14:nvContentPartPr>
              <p14:xfrm>
                <a:off x="4119749" y="7906043"/>
                <a:ext cx="1601640" cy="2332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23E7E35B-B717-4729-8314-A8E8B2ACE4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111109" y="7897043"/>
                  <a:ext cx="16192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8EC3176E-E551-49FF-BAD5-33F3BDD5C809}"/>
              </a:ext>
            </a:extLst>
          </p:cNvPr>
          <p:cNvGrpSpPr/>
          <p:nvPr/>
        </p:nvGrpSpPr>
        <p:grpSpPr>
          <a:xfrm>
            <a:off x="6088949" y="2009243"/>
            <a:ext cx="1260720" cy="1620360"/>
            <a:chOff x="6088949" y="2009243"/>
            <a:chExt cx="1260720" cy="162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2B672CD5-F785-491C-A06F-F3D11658AE99}"/>
                    </a:ext>
                  </a:extLst>
                </p14:cNvPr>
                <p14:cNvContentPartPr/>
                <p14:nvPr/>
              </p14:nvContentPartPr>
              <p14:xfrm>
                <a:off x="6088949" y="2119763"/>
                <a:ext cx="182160" cy="3139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2B672CD5-F785-491C-A06F-F3D11658AE9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80309" y="2111123"/>
                  <a:ext cx="1998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B1DEC40-CB3B-48D1-84E2-95F9535353EA}"/>
                    </a:ext>
                  </a:extLst>
                </p14:cNvPr>
                <p14:cNvContentPartPr/>
                <p14:nvPr/>
              </p14:nvContentPartPr>
              <p14:xfrm>
                <a:off x="6350669" y="2009243"/>
                <a:ext cx="19800" cy="49572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B1DEC40-CB3B-48D1-84E2-95F9535353E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41669" y="2000603"/>
                  <a:ext cx="37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E069AFC-7581-4569-88F4-8710B0512B01}"/>
                    </a:ext>
                  </a:extLst>
                </p14:cNvPr>
                <p14:cNvContentPartPr/>
                <p14:nvPr/>
              </p14:nvContentPartPr>
              <p14:xfrm>
                <a:off x="6581069" y="2069723"/>
                <a:ext cx="51840" cy="795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E069AFC-7581-4569-88F4-8710B0512B0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72069" y="2060723"/>
                  <a:ext cx="69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5EFB1BF-9581-4D25-9577-92FF00BB24E0}"/>
                    </a:ext>
                  </a:extLst>
                </p14:cNvPr>
                <p14:cNvContentPartPr/>
                <p14:nvPr/>
              </p14:nvContentPartPr>
              <p14:xfrm>
                <a:off x="6420869" y="2200043"/>
                <a:ext cx="228960" cy="2088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5EFB1BF-9581-4D25-9577-92FF00BB24E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11869" y="2191403"/>
                  <a:ext cx="246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5D0FDABE-019A-4422-BF0B-27ECE1AE4992}"/>
                    </a:ext>
                  </a:extLst>
                </p14:cNvPr>
                <p14:cNvContentPartPr/>
                <p14:nvPr/>
              </p14:nvContentPartPr>
              <p14:xfrm>
                <a:off x="6601589" y="2230643"/>
                <a:ext cx="360" cy="6876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5D0FDABE-019A-4422-BF0B-27ECE1AE499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592949" y="2221643"/>
                  <a:ext cx="18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F41E6709-9A70-48EA-A9BC-981AF9EC7755}"/>
                    </a:ext>
                  </a:extLst>
                </p14:cNvPr>
                <p14:cNvContentPartPr/>
                <p14:nvPr/>
              </p14:nvContentPartPr>
              <p14:xfrm>
                <a:off x="6551549" y="2341523"/>
                <a:ext cx="190080" cy="21852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F41E6709-9A70-48EA-A9BC-981AF9EC775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42549" y="2332523"/>
                  <a:ext cx="207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4731349A-9923-4888-A945-1E33A524FAD7}"/>
                    </a:ext>
                  </a:extLst>
                </p14:cNvPr>
                <p14:cNvContentPartPr/>
                <p14:nvPr/>
              </p14:nvContentPartPr>
              <p14:xfrm>
                <a:off x="6862949" y="2138483"/>
                <a:ext cx="142920" cy="26964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4731349A-9923-4888-A945-1E33A524FAD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53949" y="2129843"/>
                  <a:ext cx="160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8B142016-D650-4409-A808-B0A9E96E9234}"/>
                    </a:ext>
                  </a:extLst>
                </p14:cNvPr>
                <p14:cNvContentPartPr/>
                <p14:nvPr/>
              </p14:nvContentPartPr>
              <p14:xfrm>
                <a:off x="7083989" y="2089523"/>
                <a:ext cx="61200" cy="43524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8B142016-D650-4409-A808-B0A9E96E923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75349" y="2080523"/>
                  <a:ext cx="788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3383779E-FD97-4005-8E1D-CFCE4EBFBB92}"/>
                    </a:ext>
                  </a:extLst>
                </p14:cNvPr>
                <p14:cNvContentPartPr/>
                <p14:nvPr/>
              </p14:nvContentPartPr>
              <p14:xfrm>
                <a:off x="6240149" y="2853443"/>
                <a:ext cx="41760" cy="20340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3383779E-FD97-4005-8E1D-CFCE4EBFBB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231149" y="2844443"/>
                  <a:ext cx="59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1715E1AE-0DDB-45EE-BD81-6D0303EB3D0F}"/>
                    </a:ext>
                  </a:extLst>
                </p14:cNvPr>
                <p14:cNvContentPartPr/>
                <p14:nvPr/>
              </p14:nvContentPartPr>
              <p14:xfrm>
                <a:off x="6279749" y="2825723"/>
                <a:ext cx="132840" cy="17172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715E1AE-0DDB-45EE-BD81-6D0303EB3D0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271109" y="2817083"/>
                  <a:ext cx="150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FDE7B422-A1C5-4353-A347-A304719BA90F}"/>
                    </a:ext>
                  </a:extLst>
                </p14:cNvPr>
                <p14:cNvContentPartPr/>
                <p14:nvPr/>
              </p14:nvContentPartPr>
              <p14:xfrm>
                <a:off x="6300269" y="2997443"/>
                <a:ext cx="117000" cy="169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FDE7B422-A1C5-4353-A347-A304719BA90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291629" y="2988803"/>
                  <a:ext cx="134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7F3563D-5C38-4F75-80B0-7905B12D1FA7}"/>
                    </a:ext>
                  </a:extLst>
                </p14:cNvPr>
                <p14:cNvContentPartPr/>
                <p14:nvPr/>
              </p14:nvContentPartPr>
              <p14:xfrm>
                <a:off x="6330149" y="3034163"/>
                <a:ext cx="10800" cy="21204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7F3563D-5C38-4F75-80B0-7905B12D1FA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321509" y="3025523"/>
                  <a:ext cx="28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C50A4331-D927-4A1E-8F74-ABD92E1AF0F1}"/>
                    </a:ext>
                  </a:extLst>
                </p14:cNvPr>
                <p14:cNvContentPartPr/>
                <p14:nvPr/>
              </p14:nvContentPartPr>
              <p14:xfrm>
                <a:off x="6189749" y="3255563"/>
                <a:ext cx="258120" cy="208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C50A4331-D927-4A1E-8F74-ABD92E1AF0F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180749" y="3246563"/>
                  <a:ext cx="275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49F11CF8-8942-473B-9CA4-0F03C404D34D}"/>
                    </a:ext>
                  </a:extLst>
                </p14:cNvPr>
                <p14:cNvContentPartPr/>
                <p14:nvPr/>
              </p14:nvContentPartPr>
              <p14:xfrm>
                <a:off x="6541469" y="2794403"/>
                <a:ext cx="81720" cy="22572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49F11CF8-8942-473B-9CA4-0F03C404D34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532469" y="2785403"/>
                  <a:ext cx="99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41D62DD4-92B2-43B2-9C96-D2F534577D47}"/>
                    </a:ext>
                  </a:extLst>
                </p14:cNvPr>
                <p14:cNvContentPartPr/>
                <p14:nvPr/>
              </p14:nvContentPartPr>
              <p14:xfrm>
                <a:off x="6561269" y="2913203"/>
                <a:ext cx="134280" cy="1080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41D62DD4-92B2-43B2-9C96-D2F534577D4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52629" y="2904203"/>
                  <a:ext cx="151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31A08BB1-D49D-496E-8C16-CE85E2F1D1BD}"/>
                    </a:ext>
                  </a:extLst>
                </p14:cNvPr>
                <p14:cNvContentPartPr/>
                <p14:nvPr/>
              </p14:nvContentPartPr>
              <p14:xfrm>
                <a:off x="6742349" y="2843363"/>
                <a:ext cx="44640" cy="14868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31A08BB1-D49D-496E-8C16-CE85E2F1D1B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733349" y="2834363"/>
                  <a:ext cx="62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B9AF5AEF-A2DC-4486-9A67-7846A7043A6D}"/>
                    </a:ext>
                  </a:extLst>
                </p14:cNvPr>
                <p14:cNvContentPartPr/>
                <p14:nvPr/>
              </p14:nvContentPartPr>
              <p14:xfrm>
                <a:off x="6801749" y="2843363"/>
                <a:ext cx="32040" cy="30240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B9AF5AEF-A2DC-4486-9A67-7846A7043A6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92749" y="2834363"/>
                  <a:ext cx="49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89CCAEDD-FA24-4343-8CA2-0365D8CFC8C3}"/>
                    </a:ext>
                  </a:extLst>
                </p14:cNvPr>
                <p14:cNvContentPartPr/>
                <p14:nvPr/>
              </p14:nvContentPartPr>
              <p14:xfrm>
                <a:off x="6642989" y="3164843"/>
                <a:ext cx="170640" cy="16380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89CCAEDD-FA24-4343-8CA2-0365D8CFC8C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33989" y="3155843"/>
                  <a:ext cx="188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7540A681-8604-4E33-A1A2-33A5E96D6CAD}"/>
                    </a:ext>
                  </a:extLst>
                </p14:cNvPr>
                <p14:cNvContentPartPr/>
                <p14:nvPr/>
              </p14:nvContentPartPr>
              <p14:xfrm>
                <a:off x="6983549" y="2875403"/>
                <a:ext cx="37440" cy="86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7540A681-8604-4E33-A1A2-33A5E96D6CA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974549" y="2866763"/>
                  <a:ext cx="55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9071E7B1-F1B5-4C2B-8744-38CDB6C208C1}"/>
                    </a:ext>
                  </a:extLst>
                </p14:cNvPr>
                <p14:cNvContentPartPr/>
                <p14:nvPr/>
              </p14:nvContentPartPr>
              <p14:xfrm>
                <a:off x="6911909" y="2863163"/>
                <a:ext cx="69840" cy="16236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9071E7B1-F1B5-4C2B-8744-38CDB6C208C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02909" y="2854523"/>
                  <a:ext cx="87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093AE8F3-2C9C-4A01-924B-4B0F0450CF23}"/>
                    </a:ext>
                  </a:extLst>
                </p14:cNvPr>
                <p14:cNvContentPartPr/>
                <p14:nvPr/>
              </p14:nvContentPartPr>
              <p14:xfrm>
                <a:off x="6933149" y="2933363"/>
                <a:ext cx="109440" cy="2088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093AE8F3-2C9C-4A01-924B-4B0F0450CF2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924149" y="2924363"/>
                  <a:ext cx="127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5A86F59F-E611-4E66-8CC8-3FE94C9D0ECE}"/>
                    </a:ext>
                  </a:extLst>
                </p14:cNvPr>
                <p14:cNvContentPartPr/>
                <p14:nvPr/>
              </p14:nvContentPartPr>
              <p14:xfrm>
                <a:off x="7063469" y="2933723"/>
                <a:ext cx="58320" cy="36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5A86F59F-E611-4E66-8CC8-3FE94C9D0EC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054829" y="2924723"/>
                  <a:ext cx="75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997EAA75-F8F3-43FB-BF12-3137E928986C}"/>
                    </a:ext>
                  </a:extLst>
                </p14:cNvPr>
                <p14:cNvContentPartPr/>
                <p14:nvPr/>
              </p14:nvContentPartPr>
              <p14:xfrm>
                <a:off x="7134389" y="2863163"/>
                <a:ext cx="31320" cy="26316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997EAA75-F8F3-43FB-BF12-3137E928986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125389" y="2854523"/>
                  <a:ext cx="48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12D2236E-17A1-443E-A309-73F749FD91F7}"/>
                    </a:ext>
                  </a:extLst>
                </p14:cNvPr>
                <p14:cNvContentPartPr/>
                <p14:nvPr/>
              </p14:nvContentPartPr>
              <p14:xfrm>
                <a:off x="7033229" y="3107603"/>
                <a:ext cx="111240" cy="15624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12D2236E-17A1-443E-A309-73F749FD91F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024229" y="3098603"/>
                  <a:ext cx="128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62748909-1E5C-4F23-9FBC-9014C59C6975}"/>
                    </a:ext>
                  </a:extLst>
                </p14:cNvPr>
                <p14:cNvContentPartPr/>
                <p14:nvPr/>
              </p14:nvContentPartPr>
              <p14:xfrm>
                <a:off x="6122429" y="2529803"/>
                <a:ext cx="1227240" cy="109980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62748909-1E5C-4F23-9FBC-9014C59C697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13429" y="2521163"/>
                  <a:ext cx="1244880" cy="1117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047" y="1076325"/>
            <a:ext cx="3867783" cy="2076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06" y="4595845"/>
            <a:ext cx="5391683" cy="34158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12</a:t>
            </a:fld>
            <a:endParaRPr spc="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521" y="952272"/>
            <a:ext cx="5370053" cy="29053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6484" y="4144124"/>
            <a:ext cx="3927910" cy="1461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6377849"/>
            <a:ext cx="5650030" cy="24248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13</a:t>
            </a:fld>
            <a:endParaRPr spc="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15049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9892" y="2850408"/>
            <a:ext cx="5080232" cy="33203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14</a:t>
            </a:fld>
            <a:endParaRPr spc="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472" y="1039115"/>
            <a:ext cx="5042188" cy="41857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314" y="5720835"/>
            <a:ext cx="5374721" cy="27879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15</a:t>
            </a:fld>
            <a:endParaRPr spc="25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6797B8-9017-4348-855A-33D75D6599B9}"/>
              </a:ext>
            </a:extLst>
          </p:cNvPr>
          <p:cNvGrpSpPr/>
          <p:nvPr/>
        </p:nvGrpSpPr>
        <p:grpSpPr>
          <a:xfrm>
            <a:off x="1165589" y="8982803"/>
            <a:ext cx="1628280" cy="463320"/>
            <a:chOff x="1165589" y="8982803"/>
            <a:chExt cx="162828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D3E4611-26B5-413E-B492-21AFBD91663E}"/>
                    </a:ext>
                  </a:extLst>
                </p14:cNvPr>
                <p14:cNvContentPartPr/>
                <p14:nvPr/>
              </p14:nvContentPartPr>
              <p14:xfrm>
                <a:off x="1165589" y="9082523"/>
                <a:ext cx="374400" cy="313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D3E4611-26B5-413E-B492-21AFBD9166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6589" y="9073523"/>
                  <a:ext cx="392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53AB614-E4EB-4E88-81FA-BD33B1EA23B3}"/>
                    </a:ext>
                  </a:extLst>
                </p14:cNvPr>
                <p14:cNvContentPartPr/>
                <p14:nvPr/>
              </p14:nvContentPartPr>
              <p14:xfrm>
                <a:off x="1295189" y="9083243"/>
                <a:ext cx="130320" cy="323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53AB614-E4EB-4E88-81FA-BD33B1EA23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6189" y="9074243"/>
                  <a:ext cx="147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606F006-CA09-4EAB-B8AF-D1C3E0ED8AA5}"/>
                    </a:ext>
                  </a:extLst>
                </p14:cNvPr>
                <p14:cNvContentPartPr/>
                <p14:nvPr/>
              </p14:nvContentPartPr>
              <p14:xfrm>
                <a:off x="1436669" y="9263963"/>
                <a:ext cx="143280" cy="3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606F006-CA09-4EAB-B8AF-D1C3E0ED8A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7669" y="9255323"/>
                  <a:ext cx="160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2F59B20-5F3D-431E-97FC-B28F6B53EFCB}"/>
                    </a:ext>
                  </a:extLst>
                </p14:cNvPr>
                <p14:cNvContentPartPr/>
                <p14:nvPr/>
              </p14:nvContentPartPr>
              <p14:xfrm>
                <a:off x="1597589" y="9153803"/>
                <a:ext cx="30960" cy="2905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2F59B20-5F3D-431E-97FC-B28F6B53EF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8589" y="9145163"/>
                  <a:ext cx="48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02B94F1-0C55-431D-8016-5C723A09E31F}"/>
                    </a:ext>
                  </a:extLst>
                </p14:cNvPr>
                <p14:cNvContentPartPr/>
                <p14:nvPr/>
              </p14:nvContentPartPr>
              <p14:xfrm>
                <a:off x="1758149" y="9123563"/>
                <a:ext cx="6840" cy="2124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02B94F1-0C55-431D-8016-5C723A09E3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9149" y="9114563"/>
                  <a:ext cx="24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DBB7B44-8255-46B4-9107-329B9EFF4C79}"/>
                    </a:ext>
                  </a:extLst>
                </p14:cNvPr>
                <p14:cNvContentPartPr/>
                <p14:nvPr/>
              </p14:nvContentPartPr>
              <p14:xfrm>
                <a:off x="1918349" y="9145883"/>
                <a:ext cx="96480" cy="1555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DBB7B44-8255-46B4-9107-329B9EFF4C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349" y="9136883"/>
                  <a:ext cx="114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2BF2259-980D-4D0C-ACE6-C272C2D5E621}"/>
                    </a:ext>
                  </a:extLst>
                </p14:cNvPr>
                <p14:cNvContentPartPr/>
                <p14:nvPr/>
              </p14:nvContentPartPr>
              <p14:xfrm>
                <a:off x="2200589" y="8982803"/>
                <a:ext cx="20880" cy="4377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2BF2259-980D-4D0C-ACE6-C272C2D5E6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91589" y="8974163"/>
                  <a:ext cx="385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6E4A79F-69B1-4C8D-A03F-E3550430F377}"/>
                    </a:ext>
                  </a:extLst>
                </p14:cNvPr>
                <p14:cNvContentPartPr/>
                <p14:nvPr/>
              </p14:nvContentPartPr>
              <p14:xfrm>
                <a:off x="2340989" y="9153803"/>
                <a:ext cx="68760" cy="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6E4A79F-69B1-4C8D-A03F-E3550430F3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32349" y="9145163"/>
                  <a:ext cx="86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CBB486F-E2A6-4997-ADA7-08CB6D39C105}"/>
                    </a:ext>
                  </a:extLst>
                </p14:cNvPr>
                <p14:cNvContentPartPr/>
                <p14:nvPr/>
              </p14:nvContentPartPr>
              <p14:xfrm>
                <a:off x="2290949" y="9203843"/>
                <a:ext cx="126360" cy="2422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CBB486F-E2A6-4997-ADA7-08CB6D39C1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82309" y="9194843"/>
                  <a:ext cx="144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ED5986F-10E1-47D5-8E04-240D6867468F}"/>
                    </a:ext>
                  </a:extLst>
                </p14:cNvPr>
                <p14:cNvContentPartPr/>
                <p14:nvPr/>
              </p14:nvContentPartPr>
              <p14:xfrm>
                <a:off x="2391389" y="9314363"/>
                <a:ext cx="68400" cy="3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ED5986F-10E1-47D5-8E04-240D686746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2389" y="9305363"/>
                  <a:ext cx="86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E64100B-AF16-478B-926D-AEFEF8608FC6}"/>
                    </a:ext>
                  </a:extLst>
                </p14:cNvPr>
                <p14:cNvContentPartPr/>
                <p14:nvPr/>
              </p14:nvContentPartPr>
              <p14:xfrm>
                <a:off x="2642309" y="9280523"/>
                <a:ext cx="37440" cy="4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E64100B-AF16-478B-926D-AEFEF8608F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33669" y="9271523"/>
                  <a:ext cx="55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223B5B6-6504-4033-82E5-7262FC6BA3F5}"/>
                    </a:ext>
                  </a:extLst>
                </p14:cNvPr>
                <p14:cNvContentPartPr/>
                <p14:nvPr/>
              </p14:nvContentPartPr>
              <p14:xfrm>
                <a:off x="2745269" y="9153803"/>
                <a:ext cx="48600" cy="2498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223B5B6-6504-4033-82E5-7262FC6BA3F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36269" y="9145163"/>
                  <a:ext cx="6624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5B97BD-A414-4A23-9FB8-21DBE32E81CC}"/>
              </a:ext>
            </a:extLst>
          </p:cNvPr>
          <p:cNvGrpSpPr/>
          <p:nvPr/>
        </p:nvGrpSpPr>
        <p:grpSpPr>
          <a:xfrm>
            <a:off x="3053789" y="9063083"/>
            <a:ext cx="756000" cy="612360"/>
            <a:chOff x="3053789" y="9063083"/>
            <a:chExt cx="75600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BC6E3D2-AFF8-40B5-9464-417B7DC8DC63}"/>
                    </a:ext>
                  </a:extLst>
                </p14:cNvPr>
                <p14:cNvContentPartPr/>
                <p14:nvPr/>
              </p14:nvContentPartPr>
              <p14:xfrm>
                <a:off x="3124709" y="9063083"/>
                <a:ext cx="124560" cy="2160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BC6E3D2-AFF8-40B5-9464-417B7DC8DC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16069" y="9054443"/>
                  <a:ext cx="142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5DC0E46-DA1B-436D-8AB2-B5A5816948CB}"/>
                    </a:ext>
                  </a:extLst>
                </p14:cNvPr>
                <p14:cNvContentPartPr/>
                <p14:nvPr/>
              </p14:nvContentPartPr>
              <p14:xfrm>
                <a:off x="3094829" y="9214643"/>
                <a:ext cx="99360" cy="396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5DC0E46-DA1B-436D-8AB2-B5A5816948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86189" y="9206003"/>
                  <a:ext cx="117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BC11B6C-F22C-4ABA-9C56-0B294D3ED36D}"/>
                    </a:ext>
                  </a:extLst>
                </p14:cNvPr>
                <p14:cNvContentPartPr/>
                <p14:nvPr/>
              </p14:nvContentPartPr>
              <p14:xfrm>
                <a:off x="3084389" y="9343883"/>
                <a:ext cx="249480" cy="212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BC11B6C-F22C-4ABA-9C56-0B294D3ED36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75749" y="9335243"/>
                  <a:ext cx="267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2CE65E3-FF30-4FF4-A955-3515E97747D1}"/>
                    </a:ext>
                  </a:extLst>
                </p14:cNvPr>
                <p14:cNvContentPartPr/>
                <p14:nvPr/>
              </p14:nvContentPartPr>
              <p14:xfrm>
                <a:off x="3234869" y="9344603"/>
                <a:ext cx="10800" cy="1814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2CE65E3-FF30-4FF4-A955-3515E97747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26229" y="9335963"/>
                  <a:ext cx="28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00AA017-D005-429F-953F-FDB37FD0D9F2}"/>
                    </a:ext>
                  </a:extLst>
                </p14:cNvPr>
                <p14:cNvContentPartPr/>
                <p14:nvPr/>
              </p14:nvContentPartPr>
              <p14:xfrm>
                <a:off x="3053789" y="9465203"/>
                <a:ext cx="302040" cy="2102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00AA017-D005-429F-953F-FDB37FD0D9F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45149" y="9456563"/>
                  <a:ext cx="319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C70001F-6B0C-479A-95CE-B7CBE235D555}"/>
                    </a:ext>
                  </a:extLst>
                </p14:cNvPr>
                <p14:cNvContentPartPr/>
                <p14:nvPr/>
              </p14:nvContentPartPr>
              <p14:xfrm>
                <a:off x="3386069" y="9334163"/>
                <a:ext cx="256320" cy="2070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C70001F-6B0C-479A-95CE-B7CBE235D55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77069" y="9325163"/>
                  <a:ext cx="273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D1061B3-2408-4515-9FDE-45B8A355807A}"/>
                    </a:ext>
                  </a:extLst>
                </p14:cNvPr>
                <p14:cNvContentPartPr/>
                <p14:nvPr/>
              </p14:nvContentPartPr>
              <p14:xfrm>
                <a:off x="3747509" y="9113483"/>
                <a:ext cx="62280" cy="5061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D1061B3-2408-4515-9FDE-45B8A35580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38869" y="9104843"/>
                  <a:ext cx="79920" cy="52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E0A38E00-BE28-48F7-8B84-2942DA2B1F97}"/>
                  </a:ext>
                </a:extLst>
              </p14:cNvPr>
              <p14:cNvContentPartPr/>
              <p14:nvPr/>
            </p14:nvContentPartPr>
            <p14:xfrm>
              <a:off x="4019309" y="9366923"/>
              <a:ext cx="376920" cy="27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E0A38E00-BE28-48F7-8B84-2942DA2B1F9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10309" y="9357923"/>
                <a:ext cx="3945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B86E5C0C-EE29-4B42-B22D-561DE166942E}"/>
                  </a:ext>
                </a:extLst>
              </p14:cNvPr>
              <p14:cNvContentPartPr/>
              <p14:nvPr/>
            </p14:nvContentPartPr>
            <p14:xfrm>
              <a:off x="4029029" y="9564563"/>
              <a:ext cx="431280" cy="2160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B86E5C0C-EE29-4B42-B22D-561DE166942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20389" y="9555923"/>
                <a:ext cx="448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77063243-B406-4AAE-B786-66BD3C05AA43}"/>
                  </a:ext>
                </a:extLst>
              </p14:cNvPr>
              <p14:cNvContentPartPr/>
              <p14:nvPr/>
            </p14:nvContentPartPr>
            <p14:xfrm>
              <a:off x="4521509" y="9244163"/>
              <a:ext cx="381600" cy="42480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77063243-B406-4AAE-B786-66BD3C05AA4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12509" y="9235163"/>
                <a:ext cx="3992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11CA2943-F93D-496E-90DA-CD99909D7717}"/>
                  </a:ext>
                </a:extLst>
              </p14:cNvPr>
              <p14:cNvContentPartPr/>
              <p14:nvPr/>
            </p14:nvContentPartPr>
            <p14:xfrm>
              <a:off x="4876109" y="9045803"/>
              <a:ext cx="177120" cy="15768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11CA2943-F93D-496E-90DA-CD99909D771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67469" y="9036803"/>
                <a:ext cx="194760" cy="17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418" y="1047810"/>
            <a:ext cx="5387935" cy="2650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3948938"/>
            <a:ext cx="3272154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70" dirty="0">
                <a:latin typeface="휴먼아미체"/>
                <a:cs typeface="휴먼아미체"/>
              </a:rPr>
              <a:t>행렬곱은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출제한다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1x1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409" dirty="0">
                <a:latin typeface="Tahoma"/>
                <a:cs typeface="Tahoma"/>
              </a:rPr>
              <a:t>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55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까지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)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(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85" dirty="0">
                <a:latin typeface="Tahoma"/>
                <a:cs typeface="Tahoma"/>
              </a:rPr>
              <a:t>3x4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포함</a:t>
            </a:r>
            <a:r>
              <a:rPr sz="1200" spc="215" dirty="0"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115" y="4533740"/>
            <a:ext cx="5432939" cy="21623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16</a:t>
            </a:fld>
            <a:endParaRPr spc="25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9A844A-DEC9-4046-8609-C9CD7EF26669}"/>
              </a:ext>
            </a:extLst>
          </p:cNvPr>
          <p:cNvGrpSpPr/>
          <p:nvPr/>
        </p:nvGrpSpPr>
        <p:grpSpPr>
          <a:xfrm>
            <a:off x="903869" y="6953123"/>
            <a:ext cx="844920" cy="515160"/>
            <a:chOff x="903869" y="6953123"/>
            <a:chExt cx="84492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6474B25-2806-4BD6-AD8E-B92C822FCF3D}"/>
                    </a:ext>
                  </a:extLst>
                </p14:cNvPr>
                <p14:cNvContentPartPr/>
                <p14:nvPr/>
              </p14:nvContentPartPr>
              <p14:xfrm>
                <a:off x="903869" y="7002803"/>
                <a:ext cx="152280" cy="2347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6474B25-2806-4BD6-AD8E-B92C822FCF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5229" y="6994163"/>
                  <a:ext cx="169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4A05861-10A0-4F3C-8EE4-6DE83DC5A3D7}"/>
                    </a:ext>
                  </a:extLst>
                </p14:cNvPr>
                <p14:cNvContentPartPr/>
                <p14:nvPr/>
              </p14:nvContentPartPr>
              <p14:xfrm>
                <a:off x="1125269" y="7023323"/>
                <a:ext cx="10800" cy="1854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4A05861-10A0-4F3C-8EE4-6DE83DC5A3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6269" y="7014323"/>
                  <a:ext cx="28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A1633E6-17AB-4334-8639-97C9B87C59A3}"/>
                    </a:ext>
                  </a:extLst>
                </p14:cNvPr>
                <p14:cNvContentPartPr/>
                <p14:nvPr/>
              </p14:nvContentPartPr>
              <p14:xfrm>
                <a:off x="1125269" y="7154003"/>
                <a:ext cx="57600" cy="3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A1633E6-17AB-4334-8639-97C9B87C59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6269" y="7145003"/>
                  <a:ext cx="7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CC0DCAF-79E7-4C71-B1F3-AFE95A128B03}"/>
                    </a:ext>
                  </a:extLst>
                </p14:cNvPr>
                <p14:cNvContentPartPr/>
                <p14:nvPr/>
              </p14:nvContentPartPr>
              <p14:xfrm>
                <a:off x="1215269" y="7036283"/>
                <a:ext cx="127080" cy="188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CC0DCAF-79E7-4C71-B1F3-AFE95A128B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6629" y="7027283"/>
                  <a:ext cx="144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4732153-6647-46D4-AFED-E7C7D18CFD81}"/>
                    </a:ext>
                  </a:extLst>
                </p14:cNvPr>
                <p14:cNvContentPartPr/>
                <p14:nvPr/>
              </p14:nvContentPartPr>
              <p14:xfrm>
                <a:off x="1335869" y="7164443"/>
                <a:ext cx="46800" cy="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4732153-6647-46D4-AFED-E7C7D18CFD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7229" y="7155443"/>
                  <a:ext cx="64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E784757-3332-4769-8030-A6FFD3EC105A}"/>
                    </a:ext>
                  </a:extLst>
                </p14:cNvPr>
                <p14:cNvContentPartPr/>
                <p14:nvPr/>
              </p14:nvContentPartPr>
              <p14:xfrm>
                <a:off x="1255949" y="7214123"/>
                <a:ext cx="167040" cy="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E784757-3332-4769-8030-A6FFD3EC10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6949" y="7205483"/>
                  <a:ext cx="184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2F838C5-91C2-4864-AFE3-E58876785C6D}"/>
                    </a:ext>
                  </a:extLst>
                </p14:cNvPr>
                <p14:cNvContentPartPr/>
                <p14:nvPr/>
              </p14:nvContentPartPr>
              <p14:xfrm>
                <a:off x="1366469" y="7244363"/>
                <a:ext cx="360" cy="1072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2F838C5-91C2-4864-AFE3-E58876785C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57469" y="7235723"/>
                  <a:ext cx="18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CDE9A92-D63E-4BFE-8046-EF6E43E383D7}"/>
                    </a:ext>
                  </a:extLst>
                </p14:cNvPr>
                <p14:cNvContentPartPr/>
                <p14:nvPr/>
              </p14:nvContentPartPr>
              <p14:xfrm>
                <a:off x="1284389" y="7375043"/>
                <a:ext cx="93960" cy="932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CDE9A92-D63E-4BFE-8046-EF6E43E383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5389" y="7366043"/>
                  <a:ext cx="111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AA30DDE-A6D1-43F0-8ED3-DAAF72D36C13}"/>
                    </a:ext>
                  </a:extLst>
                </p14:cNvPr>
                <p14:cNvContentPartPr/>
                <p14:nvPr/>
              </p14:nvContentPartPr>
              <p14:xfrm>
                <a:off x="1527389" y="6953123"/>
                <a:ext cx="40320" cy="856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AA30DDE-A6D1-43F0-8ED3-DAAF72D36C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18389" y="6944123"/>
                  <a:ext cx="57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04CAE50-3ED7-496A-A0A4-C897870F1BC6}"/>
                    </a:ext>
                  </a:extLst>
                </p14:cNvPr>
                <p14:cNvContentPartPr/>
                <p14:nvPr/>
              </p14:nvContentPartPr>
              <p14:xfrm>
                <a:off x="1436669" y="7073363"/>
                <a:ext cx="169920" cy="1699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04CAE50-3ED7-496A-A0A4-C897870F1B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27669" y="7064363"/>
                  <a:ext cx="187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B2257EC-ACF1-47E3-B65E-801960AA5FD7}"/>
                    </a:ext>
                  </a:extLst>
                </p14:cNvPr>
                <p14:cNvContentPartPr/>
                <p14:nvPr/>
              </p14:nvContentPartPr>
              <p14:xfrm>
                <a:off x="1607669" y="7124123"/>
                <a:ext cx="86760" cy="132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B2257EC-ACF1-47E3-B65E-801960AA5F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98669" y="7115123"/>
                  <a:ext cx="104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8403DE7-11CE-416F-B78F-E64F6170AF34}"/>
                    </a:ext>
                  </a:extLst>
                </p14:cNvPr>
                <p14:cNvContentPartPr/>
                <p14:nvPr/>
              </p14:nvContentPartPr>
              <p14:xfrm>
                <a:off x="1737989" y="6972923"/>
                <a:ext cx="10800" cy="374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8403DE7-11CE-416F-B78F-E64F6170AF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29349" y="6964283"/>
                  <a:ext cx="28440" cy="39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124" y="1139817"/>
            <a:ext cx="4721958" cy="30511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39" y="4612845"/>
            <a:ext cx="5506091" cy="28547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4428" y="7696200"/>
            <a:ext cx="2553008" cy="962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17</a:t>
            </a:fld>
            <a:endParaRPr spc="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124" y="1043298"/>
            <a:ext cx="5136081" cy="58464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18</a:t>
            </a:fld>
            <a:endParaRPr spc="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691" y="1052595"/>
            <a:ext cx="4508199" cy="38510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039" y="5483352"/>
            <a:ext cx="5397642" cy="16359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7953375"/>
            <a:ext cx="5743574" cy="561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19</a:t>
            </a:fld>
            <a:endParaRPr spc="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6593" y="1181181"/>
            <a:ext cx="4815413" cy="37717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864" y="5616091"/>
            <a:ext cx="5078697" cy="3044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</a:t>
            </a:fld>
            <a:endParaRPr spc="25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E345A78-6964-43FA-94C2-041A74CBE070}"/>
              </a:ext>
            </a:extLst>
          </p:cNvPr>
          <p:cNvGrpSpPr/>
          <p:nvPr/>
        </p:nvGrpSpPr>
        <p:grpSpPr>
          <a:xfrm>
            <a:off x="572669" y="8209163"/>
            <a:ext cx="2122560" cy="457920"/>
            <a:chOff x="572669" y="8209163"/>
            <a:chExt cx="212256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A48A47E-E67F-4825-84A7-252D1AA7E953}"/>
                    </a:ext>
                  </a:extLst>
                </p14:cNvPr>
                <p14:cNvContentPartPr/>
                <p14:nvPr/>
              </p14:nvContentPartPr>
              <p14:xfrm>
                <a:off x="572669" y="8349563"/>
                <a:ext cx="324000" cy="3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A48A47E-E67F-4825-84A7-252D1AA7E9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3669" y="8340923"/>
                  <a:ext cx="341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F77D715-B71F-4C03-8902-1066DE2B690D}"/>
                    </a:ext>
                  </a:extLst>
                </p14:cNvPr>
                <p14:cNvContentPartPr/>
                <p14:nvPr/>
              </p14:nvContentPartPr>
              <p14:xfrm>
                <a:off x="622709" y="8370083"/>
                <a:ext cx="150480" cy="1915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F77D715-B71F-4C03-8902-1066DE2B69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069" y="8361443"/>
                  <a:ext cx="168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3F467C0-B3FF-4B1D-B63D-4B5AA86281A6}"/>
                    </a:ext>
                  </a:extLst>
                </p14:cNvPr>
                <p14:cNvContentPartPr/>
                <p14:nvPr/>
              </p14:nvContentPartPr>
              <p14:xfrm>
                <a:off x="773549" y="8490323"/>
                <a:ext cx="110160" cy="108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3F467C0-B3FF-4B1D-B63D-4B5AA86281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4549" y="8481323"/>
                  <a:ext cx="127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D00B1DB-3CA2-455E-AF9E-7118F86A519E}"/>
                    </a:ext>
                  </a:extLst>
                </p14:cNvPr>
                <p14:cNvContentPartPr/>
                <p14:nvPr/>
              </p14:nvContentPartPr>
              <p14:xfrm>
                <a:off x="1014749" y="8299523"/>
                <a:ext cx="360" cy="2404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D00B1DB-3CA2-455E-AF9E-7118F86A51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5749" y="8290523"/>
                  <a:ext cx="18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6527492-162D-496A-8081-FB1BBA94C245}"/>
                    </a:ext>
                  </a:extLst>
                </p14:cNvPr>
                <p14:cNvContentPartPr/>
                <p14:nvPr/>
              </p14:nvContentPartPr>
              <p14:xfrm>
                <a:off x="1165589" y="8249483"/>
                <a:ext cx="24480" cy="2109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6527492-162D-496A-8081-FB1BBA94C2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6589" y="8240843"/>
                  <a:ext cx="42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53DEB4F-BB70-4A7D-ADA8-D6AA67A219C7}"/>
                    </a:ext>
                  </a:extLst>
                </p14:cNvPr>
                <p14:cNvContentPartPr/>
                <p14:nvPr/>
              </p14:nvContentPartPr>
              <p14:xfrm>
                <a:off x="1286189" y="8359283"/>
                <a:ext cx="221040" cy="133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53DEB4F-BB70-4A7D-ADA8-D6AA67A219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7549" y="8350283"/>
                  <a:ext cx="238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532D6F8-D6D8-4490-9A58-77F392593EFB}"/>
                    </a:ext>
                  </a:extLst>
                </p14:cNvPr>
                <p14:cNvContentPartPr/>
                <p14:nvPr/>
              </p14:nvContentPartPr>
              <p14:xfrm>
                <a:off x="1708109" y="8299523"/>
                <a:ext cx="360" cy="2840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532D6F8-D6D8-4490-9A58-77F392593E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9469" y="8290523"/>
                  <a:ext cx="18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2DE0176-681F-4F99-A76A-FAECCE98ACCA}"/>
                    </a:ext>
                  </a:extLst>
                </p14:cNvPr>
                <p14:cNvContentPartPr/>
                <p14:nvPr/>
              </p14:nvContentPartPr>
              <p14:xfrm>
                <a:off x="1889189" y="8315723"/>
                <a:ext cx="160920" cy="244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2DE0176-681F-4F99-A76A-FAECCE98AC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80189" y="8306723"/>
                  <a:ext cx="178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6BA8B38-3B40-49A4-9241-52963C76D214}"/>
                    </a:ext>
                  </a:extLst>
                </p14:cNvPr>
                <p14:cNvContentPartPr/>
                <p14:nvPr/>
              </p14:nvContentPartPr>
              <p14:xfrm>
                <a:off x="1788389" y="8279363"/>
                <a:ext cx="223200" cy="2955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6BA8B38-3B40-49A4-9241-52963C76D2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79749" y="8270723"/>
                  <a:ext cx="240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670EC8D-D1A2-4227-8540-59724B9F8616}"/>
                    </a:ext>
                  </a:extLst>
                </p14:cNvPr>
                <p14:cNvContentPartPr/>
                <p14:nvPr/>
              </p14:nvContentPartPr>
              <p14:xfrm>
                <a:off x="1908989" y="8500403"/>
                <a:ext cx="145800" cy="205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670EC8D-D1A2-4227-8540-59724B9F86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00349" y="8491403"/>
                  <a:ext cx="163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DDB6A64-C30F-49F0-BDEE-F81A3E909DC1}"/>
                    </a:ext>
                  </a:extLst>
                </p14:cNvPr>
                <p14:cNvContentPartPr/>
                <p14:nvPr/>
              </p14:nvContentPartPr>
              <p14:xfrm>
                <a:off x="2099789" y="8470163"/>
                <a:ext cx="66240" cy="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DDB6A64-C30F-49F0-BDEE-F81A3E909D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91149" y="8461523"/>
                  <a:ext cx="83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5E89B4C-AC4C-4BDE-9638-DB8BCE147279}"/>
                    </a:ext>
                  </a:extLst>
                </p14:cNvPr>
                <p14:cNvContentPartPr/>
                <p14:nvPr/>
              </p14:nvContentPartPr>
              <p14:xfrm>
                <a:off x="2220389" y="8339843"/>
                <a:ext cx="360" cy="3114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5E89B4C-AC4C-4BDE-9638-DB8BCE1472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11749" y="8330843"/>
                  <a:ext cx="18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1F49F6C-2A2E-4DF2-8584-BDA0BC64DD3F}"/>
                    </a:ext>
                  </a:extLst>
                </p14:cNvPr>
                <p14:cNvContentPartPr/>
                <p14:nvPr/>
              </p14:nvContentPartPr>
              <p14:xfrm>
                <a:off x="2330909" y="8209163"/>
                <a:ext cx="303120" cy="252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1F49F6C-2A2E-4DF2-8584-BDA0BC64DD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22269" y="8200523"/>
                  <a:ext cx="320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C6C8C32-DC0F-432E-9241-60939BD23F3F}"/>
                    </a:ext>
                  </a:extLst>
                </p14:cNvPr>
                <p14:cNvContentPartPr/>
                <p14:nvPr/>
              </p14:nvContentPartPr>
              <p14:xfrm>
                <a:off x="2431709" y="8540003"/>
                <a:ext cx="210600" cy="1270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C6C8C32-DC0F-432E-9241-60939BD23F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22709" y="8531003"/>
                  <a:ext cx="228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5A32275-7268-4B3B-8882-F800EB81D7FF}"/>
                    </a:ext>
                  </a:extLst>
                </p14:cNvPr>
                <p14:cNvContentPartPr/>
                <p14:nvPr/>
              </p14:nvContentPartPr>
              <p14:xfrm>
                <a:off x="2391389" y="8479883"/>
                <a:ext cx="303840" cy="11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5A32275-7268-4B3B-8882-F800EB81D7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82389" y="8470883"/>
                  <a:ext cx="3214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AD9B920-0C87-427D-A67B-DA2A7E39587F}"/>
              </a:ext>
            </a:extLst>
          </p:cNvPr>
          <p:cNvGrpSpPr/>
          <p:nvPr/>
        </p:nvGrpSpPr>
        <p:grpSpPr>
          <a:xfrm>
            <a:off x="481949" y="8821883"/>
            <a:ext cx="1752480" cy="523440"/>
            <a:chOff x="481949" y="8821883"/>
            <a:chExt cx="17524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B8BB8CD-A5D0-4094-8F2A-2A3558929D38}"/>
                    </a:ext>
                  </a:extLst>
                </p14:cNvPr>
                <p14:cNvContentPartPr/>
                <p14:nvPr/>
              </p14:nvContentPartPr>
              <p14:xfrm>
                <a:off x="481949" y="8952563"/>
                <a:ext cx="170280" cy="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B8BB8CD-A5D0-4094-8F2A-2A3558929D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3309" y="8943923"/>
                  <a:ext cx="187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87DDFA4-3DD7-473F-975C-4DFDE012C51C}"/>
                    </a:ext>
                  </a:extLst>
                </p14:cNvPr>
                <p14:cNvContentPartPr/>
                <p14:nvPr/>
              </p14:nvContentPartPr>
              <p14:xfrm>
                <a:off x="481949" y="8922683"/>
                <a:ext cx="191880" cy="2120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87DDFA4-3DD7-473F-975C-4DFDE012C5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2949" y="8913683"/>
                  <a:ext cx="209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8D78BEB-8D23-4CB1-8B89-A1F3775AF26B}"/>
                    </a:ext>
                  </a:extLst>
                </p14:cNvPr>
                <p14:cNvContentPartPr/>
                <p14:nvPr/>
              </p14:nvContentPartPr>
              <p14:xfrm>
                <a:off x="743669" y="8882363"/>
                <a:ext cx="360" cy="298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8D78BEB-8D23-4CB1-8B89-A1F3775AF2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4669" y="8873363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278ECEC-AE4E-42B9-AA92-93377585E4A8}"/>
                    </a:ext>
                  </a:extLst>
                </p14:cNvPr>
                <p14:cNvContentPartPr/>
                <p14:nvPr/>
              </p14:nvContentPartPr>
              <p14:xfrm>
                <a:off x="743669" y="9083243"/>
                <a:ext cx="31320" cy="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278ECEC-AE4E-42B9-AA92-93377585E4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4669" y="9074243"/>
                  <a:ext cx="4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C47C5AB-E5CF-4116-B6F0-3587543A4738}"/>
                    </a:ext>
                  </a:extLst>
                </p14:cNvPr>
                <p14:cNvContentPartPr/>
                <p14:nvPr/>
              </p14:nvContentPartPr>
              <p14:xfrm>
                <a:off x="864269" y="8942483"/>
                <a:ext cx="360" cy="2012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C47C5AB-E5CF-4116-B6F0-3587543A47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5269" y="8933843"/>
                  <a:ext cx="18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2BE5E64-8B3B-4FA1-BE29-000B83418662}"/>
                    </a:ext>
                  </a:extLst>
                </p14:cNvPr>
                <p14:cNvContentPartPr/>
                <p14:nvPr/>
              </p14:nvContentPartPr>
              <p14:xfrm>
                <a:off x="994589" y="8932763"/>
                <a:ext cx="201600" cy="3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2BE5E64-8B3B-4FA1-BE29-000B834186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5949" y="8923763"/>
                  <a:ext cx="21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A23EC9C-4549-4C29-B63A-8ACFF3F00A98}"/>
                    </a:ext>
                  </a:extLst>
                </p14:cNvPr>
                <p14:cNvContentPartPr/>
                <p14:nvPr/>
              </p14:nvContentPartPr>
              <p14:xfrm>
                <a:off x="1074149" y="8932763"/>
                <a:ext cx="31320" cy="1249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A23EC9C-4549-4C29-B63A-8ACFF3F00A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5509" y="8923763"/>
                  <a:ext cx="48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4DA5D0A-3698-4D47-9608-30A315E71F4C}"/>
                    </a:ext>
                  </a:extLst>
                </p14:cNvPr>
                <p14:cNvContentPartPr/>
                <p14:nvPr/>
              </p14:nvContentPartPr>
              <p14:xfrm>
                <a:off x="1155149" y="8922683"/>
                <a:ext cx="360" cy="83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4DA5D0A-3698-4D47-9608-30A315E71F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6149" y="8913683"/>
                  <a:ext cx="18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3945C4C-DCB1-43BC-80D0-0CC483FEE672}"/>
                    </a:ext>
                  </a:extLst>
                </p14:cNvPr>
                <p14:cNvContentPartPr/>
                <p14:nvPr/>
              </p14:nvContentPartPr>
              <p14:xfrm>
                <a:off x="944189" y="9013043"/>
                <a:ext cx="434520" cy="525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3945C4C-DCB1-43BC-80D0-0CC483FEE6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5549" y="9004043"/>
                  <a:ext cx="452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34CD63F-0E2D-4045-A9A7-22499FA20A7A}"/>
                    </a:ext>
                  </a:extLst>
                </p14:cNvPr>
                <p14:cNvContentPartPr/>
                <p14:nvPr/>
              </p14:nvContentPartPr>
              <p14:xfrm>
                <a:off x="1065869" y="9073163"/>
                <a:ext cx="9360" cy="1195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34CD63F-0E2D-4045-A9A7-22499FA20A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6869" y="9064523"/>
                  <a:ext cx="27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DA36CD7-306D-4DF7-8FD0-04D7EA96CB71}"/>
                    </a:ext>
                  </a:extLst>
                </p14:cNvPr>
                <p14:cNvContentPartPr/>
                <p14:nvPr/>
              </p14:nvContentPartPr>
              <p14:xfrm>
                <a:off x="1111949" y="9103403"/>
                <a:ext cx="24120" cy="1414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DA36CD7-306D-4DF7-8FD0-04D7EA96CB7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3309" y="9094763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26A411F-D2A8-49BE-B463-809FCBEE53A1}"/>
                    </a:ext>
                  </a:extLst>
                </p14:cNvPr>
                <p14:cNvContentPartPr/>
                <p14:nvPr/>
              </p14:nvContentPartPr>
              <p14:xfrm>
                <a:off x="1004669" y="9253883"/>
                <a:ext cx="172800" cy="3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26A411F-D2A8-49BE-B463-809FCBEE53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5669" y="9245243"/>
                  <a:ext cx="190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5DF3023-9E36-4106-A438-A4F60A8CB0E4}"/>
                    </a:ext>
                  </a:extLst>
                </p14:cNvPr>
                <p14:cNvContentPartPr/>
                <p14:nvPr/>
              </p14:nvContentPartPr>
              <p14:xfrm>
                <a:off x="1567349" y="8821883"/>
                <a:ext cx="19080" cy="918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5DF3023-9E36-4106-A438-A4F60A8CB0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58349" y="8813243"/>
                  <a:ext cx="36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89326FD-17DB-4F54-8C92-AE22FCFD999C}"/>
                    </a:ext>
                  </a:extLst>
                </p14:cNvPr>
                <p14:cNvContentPartPr/>
                <p14:nvPr/>
              </p14:nvContentPartPr>
              <p14:xfrm>
                <a:off x="1446749" y="8942483"/>
                <a:ext cx="234000" cy="208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89326FD-17DB-4F54-8C92-AE22FCFD99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7749" y="8933843"/>
                  <a:ext cx="251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95E6B03-4484-48B2-913D-93FA18592993}"/>
                    </a:ext>
                  </a:extLst>
                </p14:cNvPr>
                <p14:cNvContentPartPr/>
                <p14:nvPr/>
              </p14:nvContentPartPr>
              <p14:xfrm>
                <a:off x="1565549" y="9012683"/>
                <a:ext cx="106200" cy="1026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95E6B03-4484-48B2-913D-93FA185929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56909" y="9004043"/>
                  <a:ext cx="123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628AB81-0DB1-4030-81FA-DD386223D9D2}"/>
                    </a:ext>
                  </a:extLst>
                </p14:cNvPr>
                <p14:cNvContentPartPr/>
                <p14:nvPr/>
              </p14:nvContentPartPr>
              <p14:xfrm>
                <a:off x="1757429" y="8892443"/>
                <a:ext cx="51120" cy="2916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628AB81-0DB1-4030-81FA-DD386223D9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48789" y="8883443"/>
                  <a:ext cx="68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552B321-4406-4DDE-9B81-E7BC0FA939A2}"/>
                    </a:ext>
                  </a:extLst>
                </p14:cNvPr>
                <p14:cNvContentPartPr/>
                <p14:nvPr/>
              </p14:nvContentPartPr>
              <p14:xfrm>
                <a:off x="1758149" y="9113483"/>
                <a:ext cx="127080" cy="3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552B321-4406-4DDE-9B81-E7BC0FA939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49149" y="9104843"/>
                  <a:ext cx="14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5EA8B6E8-B5F7-4A7B-8771-C56EDB8E0658}"/>
                    </a:ext>
                  </a:extLst>
                </p14:cNvPr>
                <p14:cNvContentPartPr/>
                <p14:nvPr/>
              </p14:nvContentPartPr>
              <p14:xfrm>
                <a:off x="1959389" y="8922683"/>
                <a:ext cx="131400" cy="1328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5EA8B6E8-B5F7-4A7B-8771-C56EDB8E06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50389" y="8913683"/>
                  <a:ext cx="149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9C4D376-ABFD-4862-A4D6-74BB59A563F6}"/>
                    </a:ext>
                  </a:extLst>
                </p14:cNvPr>
                <p14:cNvContentPartPr/>
                <p14:nvPr/>
              </p14:nvContentPartPr>
              <p14:xfrm>
                <a:off x="1928789" y="9135083"/>
                <a:ext cx="189360" cy="190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9C4D376-ABFD-4862-A4D6-74BB59A563F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20149" y="9126443"/>
                  <a:ext cx="207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BBEA195-964C-4B09-8787-FD50CF90170B}"/>
                    </a:ext>
                  </a:extLst>
                </p14:cNvPr>
                <p14:cNvContentPartPr/>
                <p14:nvPr/>
              </p14:nvContentPartPr>
              <p14:xfrm>
                <a:off x="2019509" y="9203843"/>
                <a:ext cx="214920" cy="1414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BBEA195-964C-4B09-8787-FD50CF9017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10869" y="9194843"/>
                  <a:ext cx="2325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2A577D-78AA-487A-B98F-CBF1C799C264}"/>
              </a:ext>
            </a:extLst>
          </p:cNvPr>
          <p:cNvGrpSpPr/>
          <p:nvPr/>
        </p:nvGrpSpPr>
        <p:grpSpPr>
          <a:xfrm>
            <a:off x="2501909" y="8902163"/>
            <a:ext cx="663480" cy="484200"/>
            <a:chOff x="2501909" y="8902163"/>
            <a:chExt cx="66348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C577584-2BFF-446F-A0BF-78C381CAE651}"/>
                    </a:ext>
                  </a:extLst>
                </p14:cNvPr>
                <p14:cNvContentPartPr/>
                <p14:nvPr/>
              </p14:nvContentPartPr>
              <p14:xfrm>
                <a:off x="2501909" y="8937083"/>
                <a:ext cx="93240" cy="1677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C577584-2BFF-446F-A0BF-78C381CAE6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93269" y="8928083"/>
                  <a:ext cx="110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5562753-2EC1-4416-9651-F6073698A0AA}"/>
                    </a:ext>
                  </a:extLst>
                </p14:cNvPr>
                <p14:cNvContentPartPr/>
                <p14:nvPr/>
              </p14:nvContentPartPr>
              <p14:xfrm>
                <a:off x="2592269" y="9053363"/>
                <a:ext cx="79200" cy="540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5562753-2EC1-4416-9651-F6073698A0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83269" y="9044363"/>
                  <a:ext cx="96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CBED662-ED9B-49A7-8CA2-26DF622F5A93}"/>
                    </a:ext>
                  </a:extLst>
                </p14:cNvPr>
                <p14:cNvContentPartPr/>
                <p14:nvPr/>
              </p14:nvContentPartPr>
              <p14:xfrm>
                <a:off x="2722589" y="8912603"/>
                <a:ext cx="360" cy="1911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CBED662-ED9B-49A7-8CA2-26DF622F5A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13949" y="8903963"/>
                  <a:ext cx="1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143914F-F3EB-48E9-84F5-8CF37235BDF7}"/>
                    </a:ext>
                  </a:extLst>
                </p14:cNvPr>
                <p14:cNvContentPartPr/>
                <p14:nvPr/>
              </p14:nvContentPartPr>
              <p14:xfrm>
                <a:off x="2632589" y="9183683"/>
                <a:ext cx="103320" cy="1443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143914F-F3EB-48E9-84F5-8CF37235BD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23589" y="9175043"/>
                  <a:ext cx="12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5BA1E0A-B0CB-4336-A0AC-7E2AEC03CF7B}"/>
                    </a:ext>
                  </a:extLst>
                </p14:cNvPr>
                <p14:cNvContentPartPr/>
                <p14:nvPr/>
              </p14:nvContentPartPr>
              <p14:xfrm>
                <a:off x="2850029" y="8962643"/>
                <a:ext cx="94320" cy="1861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5BA1E0A-B0CB-4336-A0AC-7E2AEC03CF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41029" y="8953643"/>
                  <a:ext cx="111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C8E8D8B-EF09-4960-9C94-27770C88D875}"/>
                    </a:ext>
                  </a:extLst>
                </p14:cNvPr>
                <p14:cNvContentPartPr/>
                <p14:nvPr/>
              </p14:nvContentPartPr>
              <p14:xfrm>
                <a:off x="2914109" y="9083243"/>
                <a:ext cx="102960" cy="759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C8E8D8B-EF09-4960-9C94-27770C88D87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05109" y="9074243"/>
                  <a:ext cx="120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2059DE5-2527-4081-8535-97B7EF92278A}"/>
                    </a:ext>
                  </a:extLst>
                </p14:cNvPr>
                <p14:cNvContentPartPr/>
                <p14:nvPr/>
              </p14:nvContentPartPr>
              <p14:xfrm>
                <a:off x="3014189" y="9022403"/>
                <a:ext cx="128520" cy="111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2059DE5-2527-4081-8535-97B7EF92278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05189" y="9013403"/>
                  <a:ext cx="146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2127C70-057E-4823-8E51-C6DAAD0B5F5A}"/>
                    </a:ext>
                  </a:extLst>
                </p14:cNvPr>
                <p14:cNvContentPartPr/>
                <p14:nvPr/>
              </p14:nvContentPartPr>
              <p14:xfrm>
                <a:off x="3134069" y="8902163"/>
                <a:ext cx="31320" cy="3384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2127C70-057E-4823-8E51-C6DAAD0B5F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25429" y="8893523"/>
                  <a:ext cx="489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7122F44-055F-409A-AC8A-BC49197CF3F4}"/>
                    </a:ext>
                  </a:extLst>
                </p14:cNvPr>
                <p14:cNvContentPartPr/>
                <p14:nvPr/>
              </p14:nvContentPartPr>
              <p14:xfrm>
                <a:off x="3003749" y="9263963"/>
                <a:ext cx="138960" cy="1224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7122F44-055F-409A-AC8A-BC49197CF3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94749" y="9255323"/>
                  <a:ext cx="1566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8D18EDF-6AE4-4086-8623-DE4D62518CBA}"/>
              </a:ext>
            </a:extLst>
          </p:cNvPr>
          <p:cNvGrpSpPr/>
          <p:nvPr/>
        </p:nvGrpSpPr>
        <p:grpSpPr>
          <a:xfrm>
            <a:off x="1627469" y="9515603"/>
            <a:ext cx="1003680" cy="432000"/>
            <a:chOff x="1627469" y="9515603"/>
            <a:chExt cx="100368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FB58AC9-C058-40E0-A49C-34B51CB768E4}"/>
                    </a:ext>
                  </a:extLst>
                </p14:cNvPr>
                <p14:cNvContentPartPr/>
                <p14:nvPr/>
              </p14:nvContentPartPr>
              <p14:xfrm>
                <a:off x="1677869" y="9515603"/>
                <a:ext cx="360" cy="1591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FB58AC9-C058-40E0-A49C-34B51CB768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68869" y="9506963"/>
                  <a:ext cx="18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CF8CF15-6422-4A45-8B1F-0306DA960AA7}"/>
                    </a:ext>
                  </a:extLst>
                </p14:cNvPr>
                <p14:cNvContentPartPr/>
                <p14:nvPr/>
              </p14:nvContentPartPr>
              <p14:xfrm>
                <a:off x="1627469" y="9706403"/>
                <a:ext cx="223200" cy="3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CF8CF15-6422-4A45-8B1F-0306DA960A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18829" y="9697763"/>
                  <a:ext cx="240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3F2E83F-3B16-4E28-8B27-B72357770496}"/>
                    </a:ext>
                  </a:extLst>
                </p14:cNvPr>
                <p14:cNvContentPartPr/>
                <p14:nvPr/>
              </p14:nvContentPartPr>
              <p14:xfrm>
                <a:off x="1703789" y="9796763"/>
                <a:ext cx="95760" cy="1274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3F2E83F-3B16-4E28-8B27-B723577704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94789" y="9787763"/>
                  <a:ext cx="113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5B8234E-46C4-4D56-BBFB-3665595CFA05}"/>
                    </a:ext>
                  </a:extLst>
                </p14:cNvPr>
                <p14:cNvContentPartPr/>
                <p14:nvPr/>
              </p14:nvContentPartPr>
              <p14:xfrm>
                <a:off x="1998629" y="9585803"/>
                <a:ext cx="11880" cy="3513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5B8234E-46C4-4D56-BBFB-3665595CFA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89989" y="9577163"/>
                  <a:ext cx="29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A594706-D3C5-4324-9B9E-DBBC25AB9A3F}"/>
                    </a:ext>
                  </a:extLst>
                </p14:cNvPr>
                <p14:cNvContentPartPr/>
                <p14:nvPr/>
              </p14:nvContentPartPr>
              <p14:xfrm>
                <a:off x="2039669" y="9827003"/>
                <a:ext cx="187560" cy="3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A594706-D3C5-4324-9B9E-DBBC25AB9A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30669" y="9818363"/>
                  <a:ext cx="20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D244BD3-8B9F-4E49-BE18-AF78CDD43FD0}"/>
                    </a:ext>
                  </a:extLst>
                </p14:cNvPr>
                <p14:cNvContentPartPr/>
                <p14:nvPr/>
              </p14:nvContentPartPr>
              <p14:xfrm>
                <a:off x="2280869" y="9696323"/>
                <a:ext cx="153720" cy="2134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D244BD3-8B9F-4E49-BE18-AF78CDD43FD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71869" y="9687683"/>
                  <a:ext cx="171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880F5B9-0164-4AC4-B74C-3B22CE7C6447}"/>
                    </a:ext>
                  </a:extLst>
                </p14:cNvPr>
                <p14:cNvContentPartPr/>
                <p14:nvPr/>
              </p14:nvContentPartPr>
              <p14:xfrm>
                <a:off x="2511989" y="9666083"/>
                <a:ext cx="10440" cy="2815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880F5B9-0164-4AC4-B74C-3B22CE7C64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2989" y="9657443"/>
                  <a:ext cx="28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3869B98-978F-48A8-8ADA-3A736113904B}"/>
                    </a:ext>
                  </a:extLst>
                </p14:cNvPr>
                <p14:cNvContentPartPr/>
                <p14:nvPr/>
              </p14:nvContentPartPr>
              <p14:xfrm>
                <a:off x="2541869" y="9887483"/>
                <a:ext cx="89280" cy="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3869B98-978F-48A8-8ADA-3A73611390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32869" y="9878483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33D94AD-B556-425C-83A3-E3AF9C209390}"/>
              </a:ext>
            </a:extLst>
          </p:cNvPr>
          <p:cNvGrpSpPr/>
          <p:nvPr/>
        </p:nvGrpSpPr>
        <p:grpSpPr>
          <a:xfrm>
            <a:off x="2823389" y="9555563"/>
            <a:ext cx="784800" cy="587160"/>
            <a:chOff x="2823389" y="9555563"/>
            <a:chExt cx="784800" cy="5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096B77A5-4AC0-4E52-AB32-6B1D1F6C76E7}"/>
                    </a:ext>
                  </a:extLst>
                </p14:cNvPr>
                <p14:cNvContentPartPr/>
                <p14:nvPr/>
              </p14:nvContentPartPr>
              <p14:xfrm>
                <a:off x="2893589" y="9555563"/>
                <a:ext cx="30240" cy="1389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096B77A5-4AC0-4E52-AB32-6B1D1F6C76E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4949" y="9546563"/>
                  <a:ext cx="47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14E45FD-7752-4B9F-BCA2-A957DA56754A}"/>
                    </a:ext>
                  </a:extLst>
                </p14:cNvPr>
                <p14:cNvContentPartPr/>
                <p14:nvPr/>
              </p14:nvContentPartPr>
              <p14:xfrm>
                <a:off x="2823389" y="9708563"/>
                <a:ext cx="166320" cy="1407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14E45FD-7752-4B9F-BCA2-A957DA5675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14389" y="9699923"/>
                  <a:ext cx="183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A77B071-576A-433D-9461-B63B433D5C2C}"/>
                    </a:ext>
                  </a:extLst>
                </p14:cNvPr>
                <p14:cNvContentPartPr/>
                <p14:nvPr/>
              </p14:nvContentPartPr>
              <p14:xfrm>
                <a:off x="2943989" y="9806483"/>
                <a:ext cx="85680" cy="817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A77B071-576A-433D-9461-B63B433D5C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34989" y="9797843"/>
                  <a:ext cx="103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CD8CCBB-21C7-4418-B6E3-7EB7355E25DD}"/>
                    </a:ext>
                  </a:extLst>
                </p14:cNvPr>
                <p14:cNvContentPartPr/>
                <p14:nvPr/>
              </p14:nvContentPartPr>
              <p14:xfrm>
                <a:off x="3064589" y="9615683"/>
                <a:ext cx="14400" cy="2775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CD8CCBB-21C7-4418-B6E3-7EB7355E25D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55589" y="9607043"/>
                  <a:ext cx="32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E2F1C1B-ED5E-4FC9-A664-364E4546EC0A}"/>
                    </a:ext>
                  </a:extLst>
                </p14:cNvPr>
                <p14:cNvContentPartPr/>
                <p14:nvPr/>
              </p14:nvContentPartPr>
              <p14:xfrm>
                <a:off x="3114989" y="9786323"/>
                <a:ext cx="109800" cy="108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E2F1C1B-ED5E-4FC9-A664-364E4546EC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05989" y="9777323"/>
                  <a:ext cx="127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0FBA854-DB2F-4D30-8C27-1061E91C5A2A}"/>
                    </a:ext>
                  </a:extLst>
                </p14:cNvPr>
                <p14:cNvContentPartPr/>
                <p14:nvPr/>
              </p14:nvContentPartPr>
              <p14:xfrm>
                <a:off x="3024269" y="9976763"/>
                <a:ext cx="127440" cy="950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0FBA854-DB2F-4D30-8C27-1061E91C5A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15269" y="9968123"/>
                  <a:ext cx="145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52B14A1-8C71-4E14-A002-015F487701CF}"/>
                    </a:ext>
                  </a:extLst>
                </p14:cNvPr>
                <p14:cNvContentPartPr/>
                <p14:nvPr/>
              </p14:nvContentPartPr>
              <p14:xfrm>
                <a:off x="3094829" y="10058123"/>
                <a:ext cx="135720" cy="846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52B14A1-8C71-4E14-A002-015F487701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86189" y="10049483"/>
                  <a:ext cx="153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80BDF70-9C33-4EF0-ACCA-4E9A535557EF}"/>
                    </a:ext>
                  </a:extLst>
                </p14:cNvPr>
                <p14:cNvContentPartPr/>
                <p14:nvPr/>
              </p14:nvContentPartPr>
              <p14:xfrm>
                <a:off x="3305789" y="9722243"/>
                <a:ext cx="125640" cy="2131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80BDF70-9C33-4EF0-ACCA-4E9A535557E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96789" y="9713243"/>
                  <a:ext cx="143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6993A28-D492-4372-B7FD-0CADEA0CD2B6}"/>
                    </a:ext>
                  </a:extLst>
                </p14:cNvPr>
                <p14:cNvContentPartPr/>
                <p14:nvPr/>
              </p14:nvContentPartPr>
              <p14:xfrm>
                <a:off x="3587309" y="9605963"/>
                <a:ext cx="20880" cy="4071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6993A28-D492-4372-B7FD-0CADEA0CD2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78309" y="9596963"/>
                  <a:ext cx="38520" cy="42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D376C3B-E5FF-4102-9544-F0C9A6E17E33}"/>
              </a:ext>
            </a:extLst>
          </p:cNvPr>
          <p:cNvGrpSpPr/>
          <p:nvPr/>
        </p:nvGrpSpPr>
        <p:grpSpPr>
          <a:xfrm>
            <a:off x="3848309" y="9666083"/>
            <a:ext cx="449280" cy="187560"/>
            <a:chOff x="3848309" y="9666083"/>
            <a:chExt cx="44928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EE472B14-8C7C-4025-A170-B7FFF7F399CA}"/>
                    </a:ext>
                  </a:extLst>
                </p14:cNvPr>
                <p14:cNvContentPartPr/>
                <p14:nvPr/>
              </p14:nvContentPartPr>
              <p14:xfrm>
                <a:off x="3848309" y="9775883"/>
                <a:ext cx="240480" cy="4140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EE472B14-8C7C-4025-A170-B7FFF7F399C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39309" y="9767243"/>
                  <a:ext cx="258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2A8B523-DC19-48DB-8E03-6A91186A914D}"/>
                    </a:ext>
                  </a:extLst>
                </p14:cNvPr>
                <p14:cNvContentPartPr/>
                <p14:nvPr/>
              </p14:nvContentPartPr>
              <p14:xfrm>
                <a:off x="4109309" y="9666083"/>
                <a:ext cx="188280" cy="1875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2A8B523-DC19-48DB-8E03-6A91186A91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00669" y="9657443"/>
                  <a:ext cx="20592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7EEFCFE-444E-49A1-9D6E-7E21F93F681D}"/>
              </a:ext>
            </a:extLst>
          </p:cNvPr>
          <p:cNvGrpSpPr/>
          <p:nvPr/>
        </p:nvGrpSpPr>
        <p:grpSpPr>
          <a:xfrm>
            <a:off x="4527989" y="9414803"/>
            <a:ext cx="948600" cy="635400"/>
            <a:chOff x="4527989" y="9414803"/>
            <a:chExt cx="94860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006701E-781F-4B00-A6C8-9E7BD88BEB09}"/>
                    </a:ext>
                  </a:extLst>
                </p14:cNvPr>
                <p14:cNvContentPartPr/>
                <p14:nvPr/>
              </p14:nvContentPartPr>
              <p14:xfrm>
                <a:off x="4527989" y="9465203"/>
                <a:ext cx="184680" cy="3297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006701E-781F-4B00-A6C8-9E7BD88BEB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19349" y="9456563"/>
                  <a:ext cx="2023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83EC1930-0BDE-4745-B5DF-159ABEE8D68F}"/>
                    </a:ext>
                  </a:extLst>
                </p14:cNvPr>
                <p14:cNvContentPartPr/>
                <p14:nvPr/>
              </p14:nvContentPartPr>
              <p14:xfrm>
                <a:off x="4642109" y="9656003"/>
                <a:ext cx="117720" cy="14544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83EC1930-0BDE-4745-B5DF-159ABEE8D6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33109" y="9647363"/>
                  <a:ext cx="135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46AA3C6D-F780-41F0-B2EE-39275AF03247}"/>
                    </a:ext>
                  </a:extLst>
                </p14:cNvPr>
                <p14:cNvContentPartPr/>
                <p14:nvPr/>
              </p14:nvContentPartPr>
              <p14:xfrm>
                <a:off x="4772429" y="9636203"/>
                <a:ext cx="87480" cy="100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46AA3C6D-F780-41F0-B2EE-39275AF032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63789" y="9627563"/>
                  <a:ext cx="105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C079F8F-6346-4FD3-B32C-8FB7519B9954}"/>
                    </a:ext>
                  </a:extLst>
                </p14:cNvPr>
                <p14:cNvContentPartPr/>
                <p14:nvPr/>
              </p14:nvContentPartPr>
              <p14:xfrm>
                <a:off x="4949549" y="9455483"/>
                <a:ext cx="24840" cy="39132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C079F8F-6346-4FD3-B32C-8FB7519B995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40549" y="9446483"/>
                  <a:ext cx="42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6B8DB78-4A74-4A89-AA8E-57BA0A7AC250}"/>
                    </a:ext>
                  </a:extLst>
                </p14:cNvPr>
                <p14:cNvContentPartPr/>
                <p14:nvPr/>
              </p14:nvContentPartPr>
              <p14:xfrm>
                <a:off x="4812389" y="9897203"/>
                <a:ext cx="146160" cy="1530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6B8DB78-4A74-4A89-AA8E-57BA0A7AC2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03749" y="9888563"/>
                  <a:ext cx="163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94A11D5D-A5BF-456F-9D9E-78A8EDD050EF}"/>
                    </a:ext>
                  </a:extLst>
                </p14:cNvPr>
                <p14:cNvContentPartPr/>
                <p14:nvPr/>
              </p14:nvContentPartPr>
              <p14:xfrm>
                <a:off x="5154749" y="9414803"/>
                <a:ext cx="4320" cy="1062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4A11D5D-A5BF-456F-9D9E-78A8EDD050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5749" y="9406163"/>
                  <a:ext cx="21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DFFC1838-EA70-4C19-8C59-785D13653B4D}"/>
                    </a:ext>
                  </a:extLst>
                </p14:cNvPr>
                <p14:cNvContentPartPr/>
                <p14:nvPr/>
              </p14:nvContentPartPr>
              <p14:xfrm>
                <a:off x="5034149" y="9554483"/>
                <a:ext cx="212760" cy="417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DFFC1838-EA70-4C19-8C59-785D13653B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25509" y="9545483"/>
                  <a:ext cx="230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A04C8EF-4CB3-4D1F-AD12-D107674793F4}"/>
                    </a:ext>
                  </a:extLst>
                </p14:cNvPr>
                <p14:cNvContentPartPr/>
                <p14:nvPr/>
              </p14:nvContentPartPr>
              <p14:xfrm>
                <a:off x="5165909" y="9638003"/>
                <a:ext cx="138960" cy="1058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A04C8EF-4CB3-4D1F-AD12-D107674793F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56909" y="9629363"/>
                  <a:ext cx="156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4E688C3-BDE4-4C51-8376-A06B263B20D3}"/>
                    </a:ext>
                  </a:extLst>
                </p14:cNvPr>
                <p14:cNvContentPartPr/>
                <p14:nvPr/>
              </p14:nvContentPartPr>
              <p14:xfrm>
                <a:off x="5345549" y="9646283"/>
                <a:ext cx="51480" cy="3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4E688C3-BDE4-4C51-8376-A06B263B20D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36909" y="9637283"/>
                  <a:ext cx="69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6BB31C6-868C-4338-B594-17E8B67F8DF3}"/>
                    </a:ext>
                  </a:extLst>
                </p14:cNvPr>
                <p14:cNvContentPartPr/>
                <p14:nvPr/>
              </p14:nvContentPartPr>
              <p14:xfrm>
                <a:off x="5305229" y="9736283"/>
                <a:ext cx="67680" cy="3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6BB31C6-868C-4338-B594-17E8B67F8DF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96589" y="9727643"/>
                  <a:ext cx="85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5545310-1399-4500-958C-2BBFC261577F}"/>
                    </a:ext>
                  </a:extLst>
                </p14:cNvPr>
                <p14:cNvContentPartPr/>
                <p14:nvPr/>
              </p14:nvContentPartPr>
              <p14:xfrm>
                <a:off x="5476229" y="9475283"/>
                <a:ext cx="360" cy="3405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5545310-1399-4500-958C-2BBFC26157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67229" y="9466283"/>
                  <a:ext cx="18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5FD042EC-5C7D-46E4-9FFD-B7FE858E4DBF}"/>
                    </a:ext>
                  </a:extLst>
                </p14:cNvPr>
                <p14:cNvContentPartPr/>
                <p14:nvPr/>
              </p14:nvContentPartPr>
              <p14:xfrm>
                <a:off x="5334749" y="9861203"/>
                <a:ext cx="123840" cy="11844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5FD042EC-5C7D-46E4-9FFD-B7FE858E4D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25749" y="9852563"/>
                  <a:ext cx="14148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56CB134-5312-45F5-B7FF-7C5E06BCD221}"/>
              </a:ext>
            </a:extLst>
          </p:cNvPr>
          <p:cNvGrpSpPr/>
          <p:nvPr/>
        </p:nvGrpSpPr>
        <p:grpSpPr>
          <a:xfrm>
            <a:off x="5687549" y="9374483"/>
            <a:ext cx="603000" cy="593640"/>
            <a:chOff x="5687549" y="9374483"/>
            <a:chExt cx="603000" cy="59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A7DCF418-3A1F-4A46-923F-9DB322518310}"/>
                    </a:ext>
                  </a:extLst>
                </p14:cNvPr>
                <p14:cNvContentPartPr/>
                <p14:nvPr/>
              </p14:nvContentPartPr>
              <p14:xfrm>
                <a:off x="5808149" y="9395003"/>
                <a:ext cx="360" cy="1818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A7DCF418-3A1F-4A46-923F-9DB32251831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99149" y="9386363"/>
                  <a:ext cx="18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2D6C8D2-76FD-441C-A07A-5C14FA9E121E}"/>
                    </a:ext>
                  </a:extLst>
                </p14:cNvPr>
                <p14:cNvContentPartPr/>
                <p14:nvPr/>
              </p14:nvContentPartPr>
              <p14:xfrm>
                <a:off x="5687549" y="9605243"/>
                <a:ext cx="164520" cy="1080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2D6C8D2-76FD-441C-A07A-5C14FA9E12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78549" y="9596603"/>
                  <a:ext cx="182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37D01A5-2191-43A5-AA5C-DF3F85187D90}"/>
                    </a:ext>
                  </a:extLst>
                </p14:cNvPr>
                <p14:cNvContentPartPr/>
                <p14:nvPr/>
              </p14:nvContentPartPr>
              <p14:xfrm>
                <a:off x="5748389" y="9685883"/>
                <a:ext cx="61560" cy="622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37D01A5-2191-43A5-AA5C-DF3F85187D9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39389" y="9677243"/>
                  <a:ext cx="79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D0253A6A-78D1-4A3C-B880-2D01BA34A80B}"/>
                    </a:ext>
                  </a:extLst>
                </p14:cNvPr>
                <p14:cNvContentPartPr/>
                <p14:nvPr/>
              </p14:nvContentPartPr>
              <p14:xfrm>
                <a:off x="5808149" y="9816923"/>
                <a:ext cx="360" cy="946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D0253A6A-78D1-4A3C-B880-2D01BA34A8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99149" y="9808283"/>
                  <a:ext cx="1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BB89747-33CB-40F5-83DA-ADFEFDCB0932}"/>
                    </a:ext>
                  </a:extLst>
                </p14:cNvPr>
                <p14:cNvContentPartPr/>
                <p14:nvPr/>
              </p14:nvContentPartPr>
              <p14:xfrm>
                <a:off x="5747669" y="9930683"/>
                <a:ext cx="145800" cy="374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BB89747-33CB-40F5-83DA-ADFEFDCB09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39029" y="9921683"/>
                  <a:ext cx="163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3B535AB4-A08F-49A0-998A-05DC40C74CAD}"/>
                    </a:ext>
                  </a:extLst>
                </p14:cNvPr>
                <p14:cNvContentPartPr/>
                <p14:nvPr/>
              </p14:nvContentPartPr>
              <p14:xfrm>
                <a:off x="5968349" y="9485363"/>
                <a:ext cx="360" cy="47304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3B535AB4-A08F-49A0-998A-05DC40C74C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59709" y="9476363"/>
                  <a:ext cx="180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B5D06063-FB4E-4870-86D2-F6986B5C70D2}"/>
                    </a:ext>
                  </a:extLst>
                </p14:cNvPr>
                <p14:cNvContentPartPr/>
                <p14:nvPr/>
              </p14:nvContentPartPr>
              <p14:xfrm>
                <a:off x="6059069" y="9534683"/>
                <a:ext cx="179280" cy="968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B5D06063-FB4E-4870-86D2-F6986B5C70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50429" y="9526043"/>
                  <a:ext cx="196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3BE8B70-8185-41B2-BBEE-661124177A5E}"/>
                    </a:ext>
                  </a:extLst>
                </p14:cNvPr>
                <p14:cNvContentPartPr/>
                <p14:nvPr/>
              </p14:nvContentPartPr>
              <p14:xfrm>
                <a:off x="6069149" y="9689483"/>
                <a:ext cx="174960" cy="172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3BE8B70-8185-41B2-BBEE-661124177A5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60149" y="9680843"/>
                  <a:ext cx="192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AF80DF3E-C703-45C1-84D6-0DEA8F01DC9E}"/>
                    </a:ext>
                  </a:extLst>
                </p14:cNvPr>
                <p14:cNvContentPartPr/>
                <p14:nvPr/>
              </p14:nvContentPartPr>
              <p14:xfrm>
                <a:off x="6158789" y="9696323"/>
                <a:ext cx="31320" cy="23148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AF80DF3E-C703-45C1-84D6-0DEA8F01DC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49789" y="9687683"/>
                  <a:ext cx="48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2680EB2B-C927-4095-9496-B9F3D7D4E47D}"/>
                    </a:ext>
                  </a:extLst>
                </p14:cNvPr>
                <p14:cNvContentPartPr/>
                <p14:nvPr/>
              </p14:nvContentPartPr>
              <p14:xfrm>
                <a:off x="6290189" y="9374483"/>
                <a:ext cx="360" cy="5317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2680EB2B-C927-4095-9496-B9F3D7D4E47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81549" y="9365843"/>
                  <a:ext cx="1800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0E2F8A0-70C4-468B-9A09-689FF03DB0E3}"/>
              </a:ext>
            </a:extLst>
          </p:cNvPr>
          <p:cNvGrpSpPr/>
          <p:nvPr/>
        </p:nvGrpSpPr>
        <p:grpSpPr>
          <a:xfrm>
            <a:off x="1265669" y="7294763"/>
            <a:ext cx="993240" cy="388440"/>
            <a:chOff x="1265669" y="7294763"/>
            <a:chExt cx="99324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5C4A8A98-F47F-4C6B-9BC5-88AD01A123B0}"/>
                    </a:ext>
                  </a:extLst>
                </p14:cNvPr>
                <p14:cNvContentPartPr/>
                <p14:nvPr/>
              </p14:nvContentPartPr>
              <p14:xfrm>
                <a:off x="1265669" y="7345163"/>
                <a:ext cx="225720" cy="27864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5C4A8A98-F47F-4C6B-9BC5-88AD01A123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57029" y="7336163"/>
                  <a:ext cx="243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759DA60-D3C7-4892-B9DB-7106BDC154F7}"/>
                    </a:ext>
                  </a:extLst>
                </p14:cNvPr>
                <p14:cNvContentPartPr/>
                <p14:nvPr/>
              </p14:nvContentPartPr>
              <p14:xfrm>
                <a:off x="1587509" y="7314923"/>
                <a:ext cx="10800" cy="34128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759DA60-D3C7-4892-B9DB-7106BDC154F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78869" y="7305923"/>
                  <a:ext cx="284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68DC109-A74C-4ED7-AD20-9E88CC621D59}"/>
                    </a:ext>
                  </a:extLst>
                </p14:cNvPr>
                <p14:cNvContentPartPr/>
                <p14:nvPr/>
              </p14:nvContentPartPr>
              <p14:xfrm>
                <a:off x="1657709" y="7546043"/>
                <a:ext cx="109080" cy="3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68DC109-A74C-4ED7-AD20-9E88CC621D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49069" y="7537043"/>
                  <a:ext cx="126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619BE1C-4756-4CD0-BB2F-28D948654B84}"/>
                    </a:ext>
                  </a:extLst>
                </p14:cNvPr>
                <p14:cNvContentPartPr/>
                <p14:nvPr/>
              </p14:nvContentPartPr>
              <p14:xfrm>
                <a:off x="1838789" y="7375043"/>
                <a:ext cx="251640" cy="1508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619BE1C-4756-4CD0-BB2F-28D948654B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29789" y="7366403"/>
                  <a:ext cx="269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4F80EE1D-000D-4F45-9765-FF70398CA908}"/>
                    </a:ext>
                  </a:extLst>
                </p14:cNvPr>
                <p14:cNvContentPartPr/>
                <p14:nvPr/>
              </p14:nvContentPartPr>
              <p14:xfrm>
                <a:off x="1989269" y="7515443"/>
                <a:ext cx="72000" cy="5796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4F80EE1D-000D-4F45-9765-FF70398CA9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80269" y="7506803"/>
                  <a:ext cx="89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C1B877AD-A207-4D0F-A26E-BBDDD3465458}"/>
                    </a:ext>
                  </a:extLst>
                </p14:cNvPr>
                <p14:cNvContentPartPr/>
                <p14:nvPr/>
              </p14:nvContentPartPr>
              <p14:xfrm>
                <a:off x="2160269" y="7294763"/>
                <a:ext cx="20520" cy="2386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C1B877AD-A207-4D0F-A26E-BBDDD346545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51269" y="7286123"/>
                  <a:ext cx="38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EDBDD770-B37F-4B07-811B-C37ABB393697}"/>
                    </a:ext>
                  </a:extLst>
                </p14:cNvPr>
                <p14:cNvContentPartPr/>
                <p14:nvPr/>
              </p14:nvContentPartPr>
              <p14:xfrm>
                <a:off x="2190509" y="7475123"/>
                <a:ext cx="68400" cy="1080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EDBDD770-B37F-4B07-811B-C37ABB3936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81869" y="7466483"/>
                  <a:ext cx="86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93117205-7AE3-407B-96CF-A11568362692}"/>
                    </a:ext>
                  </a:extLst>
                </p14:cNvPr>
                <p14:cNvContentPartPr/>
                <p14:nvPr/>
              </p14:nvContentPartPr>
              <p14:xfrm>
                <a:off x="2130389" y="7626323"/>
                <a:ext cx="72720" cy="568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93117205-7AE3-407B-96CF-A115683626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121389" y="7617323"/>
                  <a:ext cx="903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B5B31CB-5761-42F2-9D4A-96F785379FE3}"/>
              </a:ext>
            </a:extLst>
          </p:cNvPr>
          <p:cNvGrpSpPr/>
          <p:nvPr/>
        </p:nvGrpSpPr>
        <p:grpSpPr>
          <a:xfrm>
            <a:off x="2652389" y="7304483"/>
            <a:ext cx="735840" cy="428400"/>
            <a:chOff x="2652389" y="7304483"/>
            <a:chExt cx="73584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6A95B998-0C9C-4E18-8518-CB069C318B52}"/>
                    </a:ext>
                  </a:extLst>
                </p14:cNvPr>
                <p14:cNvContentPartPr/>
                <p14:nvPr/>
              </p14:nvContentPartPr>
              <p14:xfrm>
                <a:off x="2652389" y="7304483"/>
                <a:ext cx="138600" cy="17208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6A95B998-0C9C-4E18-8518-CB069C318B5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43749" y="7295843"/>
                  <a:ext cx="156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22B517A8-0000-4F01-A61A-C942D51B0A6C}"/>
                    </a:ext>
                  </a:extLst>
                </p14:cNvPr>
                <p14:cNvContentPartPr/>
                <p14:nvPr/>
              </p14:nvContentPartPr>
              <p14:xfrm>
                <a:off x="2702789" y="7445243"/>
                <a:ext cx="127080" cy="5760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22B517A8-0000-4F01-A61A-C942D51B0A6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93789" y="7436603"/>
                  <a:ext cx="144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B27554D-EA07-4495-9CC3-F3C90536D6E2}"/>
                    </a:ext>
                  </a:extLst>
                </p14:cNvPr>
                <p14:cNvContentPartPr/>
                <p14:nvPr/>
              </p14:nvContentPartPr>
              <p14:xfrm>
                <a:off x="2843189" y="7425443"/>
                <a:ext cx="44640" cy="3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B27554D-EA07-4495-9CC3-F3C90536D6E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34549" y="7416443"/>
                  <a:ext cx="62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CADE5AA9-8F79-4493-A2C9-94D3210A2508}"/>
                    </a:ext>
                  </a:extLst>
                </p14:cNvPr>
                <p14:cNvContentPartPr/>
                <p14:nvPr/>
              </p14:nvContentPartPr>
              <p14:xfrm>
                <a:off x="2918789" y="7304843"/>
                <a:ext cx="15480" cy="24120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CADE5AA9-8F79-4493-A2C9-94D3210A25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10149" y="7295843"/>
                  <a:ext cx="33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8C7B6BBF-576D-4374-B1B5-DE3B2FA82363}"/>
                    </a:ext>
                  </a:extLst>
                </p14:cNvPr>
                <p14:cNvContentPartPr/>
                <p14:nvPr/>
              </p14:nvContentPartPr>
              <p14:xfrm>
                <a:off x="2783069" y="7628843"/>
                <a:ext cx="256680" cy="10404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8C7B6BBF-576D-4374-B1B5-DE3B2FA8236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74069" y="7619843"/>
                  <a:ext cx="274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1079E316-8590-40BA-8CD8-4C5221D44D35}"/>
                    </a:ext>
                  </a:extLst>
                </p14:cNvPr>
                <p14:cNvContentPartPr/>
                <p14:nvPr/>
              </p14:nvContentPartPr>
              <p14:xfrm>
                <a:off x="3155309" y="7354883"/>
                <a:ext cx="133920" cy="993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1079E316-8590-40BA-8CD8-4C5221D44D3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46669" y="7346243"/>
                  <a:ext cx="151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E10BFE1D-0980-4846-A4D1-6DEEA8DCCAEB}"/>
                    </a:ext>
                  </a:extLst>
                </p14:cNvPr>
                <p14:cNvContentPartPr/>
                <p14:nvPr/>
              </p14:nvContentPartPr>
              <p14:xfrm>
                <a:off x="3134789" y="7535963"/>
                <a:ext cx="161640" cy="36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E10BFE1D-0980-4846-A4D1-6DEEA8DCCAE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25789" y="7527323"/>
                  <a:ext cx="17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94AC37FE-BCEC-479B-A5D2-3801C532B97B}"/>
                    </a:ext>
                  </a:extLst>
                </p14:cNvPr>
                <p14:cNvContentPartPr/>
                <p14:nvPr/>
              </p14:nvContentPartPr>
              <p14:xfrm>
                <a:off x="3179429" y="7606163"/>
                <a:ext cx="208800" cy="10188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94AC37FE-BCEC-479B-A5D2-3801C532B9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70789" y="7597523"/>
                  <a:ext cx="2264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87D6485-1281-4E42-92F1-FA48D8390E9D}"/>
              </a:ext>
            </a:extLst>
          </p:cNvPr>
          <p:cNvGrpSpPr/>
          <p:nvPr/>
        </p:nvGrpSpPr>
        <p:grpSpPr>
          <a:xfrm>
            <a:off x="3667229" y="7073723"/>
            <a:ext cx="1163880" cy="561600"/>
            <a:chOff x="3667229" y="7073723"/>
            <a:chExt cx="116388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D5F0365-B8D1-4E0C-B231-39B4629F2D38}"/>
                    </a:ext>
                  </a:extLst>
                </p14:cNvPr>
                <p14:cNvContentPartPr/>
                <p14:nvPr/>
              </p14:nvContentPartPr>
              <p14:xfrm>
                <a:off x="3667229" y="7234643"/>
                <a:ext cx="121320" cy="11412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D5F0365-B8D1-4E0C-B231-39B4629F2D3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58229" y="7225643"/>
                  <a:ext cx="138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B2157BF-5F42-4317-A243-005749B9454A}"/>
                    </a:ext>
                  </a:extLst>
                </p14:cNvPr>
                <p14:cNvContentPartPr/>
                <p14:nvPr/>
              </p14:nvContentPartPr>
              <p14:xfrm>
                <a:off x="3687389" y="7375043"/>
                <a:ext cx="21600" cy="17748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B2157BF-5F42-4317-A243-005749B945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78389" y="7366403"/>
                  <a:ext cx="39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9FC438AF-7D1C-48E3-9EF1-4EDAC324E3A8}"/>
                    </a:ext>
                  </a:extLst>
                </p14:cNvPr>
                <p14:cNvContentPartPr/>
                <p14:nvPr/>
              </p14:nvContentPartPr>
              <p14:xfrm>
                <a:off x="3687389" y="7566563"/>
                <a:ext cx="150840" cy="2016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9FC438AF-7D1C-48E3-9EF1-4EDAC324E3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78389" y="7557563"/>
                  <a:ext cx="168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14922CC-5609-444F-A6E0-198B0B34959D}"/>
                    </a:ext>
                  </a:extLst>
                </p14:cNvPr>
                <p14:cNvContentPartPr/>
                <p14:nvPr/>
              </p14:nvContentPartPr>
              <p14:xfrm>
                <a:off x="3939029" y="7254443"/>
                <a:ext cx="360" cy="9180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14922CC-5609-444F-A6E0-198B0B34959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30029" y="7245803"/>
                  <a:ext cx="18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0642FB66-03EE-42FA-90FF-A8F935452BB0}"/>
                    </a:ext>
                  </a:extLst>
                </p14:cNvPr>
                <p14:cNvContentPartPr/>
                <p14:nvPr/>
              </p14:nvContentPartPr>
              <p14:xfrm>
                <a:off x="3918509" y="7373603"/>
                <a:ext cx="99360" cy="1159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0642FB66-03EE-42FA-90FF-A8F935452BB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09869" y="7364603"/>
                  <a:ext cx="117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DC204E3E-7FAD-468B-A705-E0E23FFB3F3B}"/>
                    </a:ext>
                  </a:extLst>
                </p14:cNvPr>
                <p14:cNvContentPartPr/>
                <p14:nvPr/>
              </p14:nvContentPartPr>
              <p14:xfrm>
                <a:off x="3958829" y="7485563"/>
                <a:ext cx="86040" cy="6588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DC204E3E-7FAD-468B-A705-E0E23FFB3F3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50189" y="7476923"/>
                  <a:ext cx="103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15A73520-2293-4CBB-B209-2B7821C34926}"/>
                    </a:ext>
                  </a:extLst>
                </p14:cNvPr>
                <p14:cNvContentPartPr/>
                <p14:nvPr/>
              </p14:nvContentPartPr>
              <p14:xfrm>
                <a:off x="4079429" y="7254443"/>
                <a:ext cx="30960" cy="38088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15A73520-2293-4CBB-B209-2B7821C3492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70789" y="7245803"/>
                  <a:ext cx="486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03A3DFBF-95FA-470E-8A72-4FB49B0380B0}"/>
                    </a:ext>
                  </a:extLst>
                </p14:cNvPr>
                <p14:cNvContentPartPr/>
                <p14:nvPr/>
              </p14:nvContentPartPr>
              <p14:xfrm>
                <a:off x="4099589" y="7475123"/>
                <a:ext cx="79200" cy="2088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03A3DFBF-95FA-470E-8A72-4FB49B0380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90589" y="7466123"/>
                  <a:ext cx="96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8BCBF49F-86D4-401C-9F4A-68B7BCF7D01F}"/>
                    </a:ext>
                  </a:extLst>
                </p14:cNvPr>
                <p14:cNvContentPartPr/>
                <p14:nvPr/>
              </p14:nvContentPartPr>
              <p14:xfrm>
                <a:off x="4320629" y="7164443"/>
                <a:ext cx="360" cy="3708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8BCBF49F-86D4-401C-9F4A-68B7BCF7D0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11989" y="7155443"/>
                  <a:ext cx="18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59E89CD0-A9A9-49BF-AD5A-E9DCEFCEE0F3}"/>
                    </a:ext>
                  </a:extLst>
                </p14:cNvPr>
                <p14:cNvContentPartPr/>
                <p14:nvPr/>
              </p14:nvContentPartPr>
              <p14:xfrm>
                <a:off x="4250789" y="7263803"/>
                <a:ext cx="146880" cy="1821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59E89CD0-A9A9-49BF-AD5A-E9DCEFCEE0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41789" y="7255163"/>
                  <a:ext cx="164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5A14CFC8-4BDE-4873-B4BE-79FE1B9255EA}"/>
                    </a:ext>
                  </a:extLst>
                </p14:cNvPr>
                <p14:cNvContentPartPr/>
                <p14:nvPr/>
              </p14:nvContentPartPr>
              <p14:xfrm>
                <a:off x="4320629" y="7349123"/>
                <a:ext cx="76320" cy="6732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5A14CFC8-4BDE-4873-B4BE-79FE1B9255E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11989" y="7340123"/>
                  <a:ext cx="93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53C20D09-1867-48A0-897C-F73800C88DE4}"/>
                    </a:ext>
                  </a:extLst>
                </p14:cNvPr>
                <p14:cNvContentPartPr/>
                <p14:nvPr/>
              </p14:nvContentPartPr>
              <p14:xfrm>
                <a:off x="4400909" y="7133843"/>
                <a:ext cx="30960" cy="34308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53C20D09-1867-48A0-897C-F73800C88DE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91909" y="7125203"/>
                  <a:ext cx="48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E2530779-7A9E-42AA-BBA2-2A66EF17CCE7}"/>
                    </a:ext>
                  </a:extLst>
                </p14:cNvPr>
                <p14:cNvContentPartPr/>
                <p14:nvPr/>
              </p14:nvContentPartPr>
              <p14:xfrm>
                <a:off x="4441229" y="7384403"/>
                <a:ext cx="68760" cy="3132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E2530779-7A9E-42AA-BBA2-2A66EF17CCE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32229" y="7375403"/>
                  <a:ext cx="86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EAC10F66-C6E6-44E1-B2C7-897BF2262165}"/>
                    </a:ext>
                  </a:extLst>
                </p14:cNvPr>
                <p14:cNvContentPartPr/>
                <p14:nvPr/>
              </p14:nvContentPartPr>
              <p14:xfrm>
                <a:off x="4330709" y="7485923"/>
                <a:ext cx="79920" cy="10980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EAC10F66-C6E6-44E1-B2C7-897BF226216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21709" y="7476923"/>
                  <a:ext cx="9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894F584-8F7A-4C3B-981B-DB8D255811BC}"/>
                    </a:ext>
                  </a:extLst>
                </p14:cNvPr>
                <p14:cNvContentPartPr/>
                <p14:nvPr/>
              </p14:nvContentPartPr>
              <p14:xfrm>
                <a:off x="4400909" y="7575923"/>
                <a:ext cx="72000" cy="3348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894F584-8F7A-4C3B-981B-DB8D255811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91909" y="7566923"/>
                  <a:ext cx="89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60491DA5-5009-4872-86FF-71761964A039}"/>
                    </a:ext>
                  </a:extLst>
                </p14:cNvPr>
                <p14:cNvContentPartPr/>
                <p14:nvPr/>
              </p14:nvContentPartPr>
              <p14:xfrm>
                <a:off x="4612229" y="7284683"/>
                <a:ext cx="114120" cy="18936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60491DA5-5009-4872-86FF-71761964A0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03229" y="7276043"/>
                  <a:ext cx="131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2C7BB343-5674-4080-95FD-FCB8D5F33756}"/>
                    </a:ext>
                  </a:extLst>
                </p14:cNvPr>
                <p14:cNvContentPartPr/>
                <p14:nvPr/>
              </p14:nvContentPartPr>
              <p14:xfrm>
                <a:off x="4822829" y="7073723"/>
                <a:ext cx="8280" cy="5288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2C7BB343-5674-4080-95FD-FCB8D5F3375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14189" y="7064723"/>
                  <a:ext cx="25920" cy="546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226" y="1046776"/>
            <a:ext cx="5516854" cy="35930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6329" y="5235167"/>
            <a:ext cx="5340359" cy="39760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20</a:t>
            </a:fld>
            <a:endParaRPr spc="25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454E5D-7F52-4FD4-AA7A-950951B2DC97}"/>
              </a:ext>
            </a:extLst>
          </p:cNvPr>
          <p:cNvGrpSpPr/>
          <p:nvPr/>
        </p:nvGrpSpPr>
        <p:grpSpPr>
          <a:xfrm>
            <a:off x="5627069" y="1386443"/>
            <a:ext cx="1544040" cy="515880"/>
            <a:chOff x="5627069" y="1386443"/>
            <a:chExt cx="154404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D76491A-B5A8-4D29-9933-56EAA2056C7D}"/>
                    </a:ext>
                  </a:extLst>
                </p14:cNvPr>
                <p14:cNvContentPartPr/>
                <p14:nvPr/>
              </p14:nvContentPartPr>
              <p14:xfrm>
                <a:off x="5627069" y="1516763"/>
                <a:ext cx="182160" cy="2786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D76491A-B5A8-4D29-9933-56EAA2056C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8429" y="1508123"/>
                  <a:ext cx="199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F4A3F93-77DB-44F5-99EB-7716CA499334}"/>
                    </a:ext>
                  </a:extLst>
                </p14:cNvPr>
                <p14:cNvContentPartPr/>
                <p14:nvPr/>
              </p14:nvContentPartPr>
              <p14:xfrm>
                <a:off x="5797709" y="1647443"/>
                <a:ext cx="129600" cy="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F4A3F93-77DB-44F5-99EB-7716CA4993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8709" y="1638803"/>
                  <a:ext cx="14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A5385ED-FC8E-4056-A6E6-0B0FD2201347}"/>
                    </a:ext>
                  </a:extLst>
                </p14:cNvPr>
                <p14:cNvContentPartPr/>
                <p14:nvPr/>
              </p14:nvContentPartPr>
              <p14:xfrm>
                <a:off x="5717429" y="1748243"/>
                <a:ext cx="243720" cy="14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A5385ED-FC8E-4056-A6E6-0B0FD22013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08429" y="1739243"/>
                  <a:ext cx="261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058DDDE-3502-44AD-8B5F-D18955EDBC4F}"/>
                    </a:ext>
                  </a:extLst>
                </p14:cNvPr>
                <p14:cNvContentPartPr/>
                <p14:nvPr/>
              </p14:nvContentPartPr>
              <p14:xfrm>
                <a:off x="5948549" y="1557443"/>
                <a:ext cx="30600" cy="2494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058DDDE-3502-44AD-8B5F-D18955EDBC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39549" y="1548443"/>
                  <a:ext cx="48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EAAB594-3D46-4BD4-A997-BE2EB4062052}"/>
                    </a:ext>
                  </a:extLst>
                </p14:cNvPr>
                <p14:cNvContentPartPr/>
                <p14:nvPr/>
              </p14:nvContentPartPr>
              <p14:xfrm>
                <a:off x="6059069" y="1557443"/>
                <a:ext cx="20880" cy="2491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EAAB594-3D46-4BD4-A997-BE2EB40620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0429" y="1548443"/>
                  <a:ext cx="38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3121807-91F1-4529-BA6B-4A8808466320}"/>
                    </a:ext>
                  </a:extLst>
                </p14:cNvPr>
                <p14:cNvContentPartPr/>
                <p14:nvPr/>
              </p14:nvContentPartPr>
              <p14:xfrm>
                <a:off x="6216029" y="1486523"/>
                <a:ext cx="124560" cy="2757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3121807-91F1-4529-BA6B-4A88084663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07029" y="1477883"/>
                  <a:ext cx="142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23937FD-8F83-495B-B5B5-7F05411882A4}"/>
                    </a:ext>
                  </a:extLst>
                </p14:cNvPr>
                <p14:cNvContentPartPr/>
                <p14:nvPr/>
              </p14:nvContentPartPr>
              <p14:xfrm>
                <a:off x="6279749" y="1657523"/>
                <a:ext cx="79920" cy="716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23937FD-8F83-495B-B5B5-7F05411882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1109" y="1648523"/>
                  <a:ext cx="97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E9CBBA1-2F73-43E7-BEB0-95B331E40008}"/>
                    </a:ext>
                  </a:extLst>
                </p14:cNvPr>
                <p14:cNvContentPartPr/>
                <p14:nvPr/>
              </p14:nvContentPartPr>
              <p14:xfrm>
                <a:off x="6410789" y="1496963"/>
                <a:ext cx="21240" cy="2192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E9CBBA1-2F73-43E7-BEB0-95B331E400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02149" y="1488323"/>
                  <a:ext cx="38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09893C6-28C8-46DA-927F-3A5441805052}"/>
                    </a:ext>
                  </a:extLst>
                </p14:cNvPr>
                <p14:cNvContentPartPr/>
                <p14:nvPr/>
              </p14:nvContentPartPr>
              <p14:xfrm>
                <a:off x="6460829" y="1596683"/>
                <a:ext cx="79200" cy="10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09893C6-28C8-46DA-927F-3A54418050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51829" y="1588043"/>
                  <a:ext cx="96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66C72F1-32BF-45B2-8038-29CAB7EBCE12}"/>
                    </a:ext>
                  </a:extLst>
                </p14:cNvPr>
                <p14:cNvContentPartPr/>
                <p14:nvPr/>
              </p14:nvContentPartPr>
              <p14:xfrm>
                <a:off x="6370469" y="1707923"/>
                <a:ext cx="162360" cy="1944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66C72F1-32BF-45B2-8038-29CAB7EBCE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61469" y="1698923"/>
                  <a:ext cx="180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7F0797C-6D65-4619-B4CA-CF89137A61BC}"/>
                    </a:ext>
                  </a:extLst>
                </p14:cNvPr>
                <p14:cNvContentPartPr/>
                <p14:nvPr/>
              </p14:nvContentPartPr>
              <p14:xfrm>
                <a:off x="6681869" y="1456643"/>
                <a:ext cx="175680" cy="2304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7F0797C-6D65-4619-B4CA-CF89137A61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73229" y="1448003"/>
                  <a:ext cx="193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39BC689-F3F7-46AE-B1CE-8E651B1EA385}"/>
                    </a:ext>
                  </a:extLst>
                </p14:cNvPr>
                <p14:cNvContentPartPr/>
                <p14:nvPr/>
              </p14:nvContentPartPr>
              <p14:xfrm>
                <a:off x="6892829" y="1386443"/>
                <a:ext cx="11160" cy="3520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39BC689-F3F7-46AE-B1CE-8E651B1EA3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83829" y="1377443"/>
                  <a:ext cx="288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A98EF31-B398-4F29-BDEC-B7DE9F035AC7}"/>
                    </a:ext>
                  </a:extLst>
                </p14:cNvPr>
                <p14:cNvContentPartPr/>
                <p14:nvPr/>
              </p14:nvContentPartPr>
              <p14:xfrm>
                <a:off x="6893189" y="1536203"/>
                <a:ext cx="161280" cy="216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A98EF31-B398-4F29-BDEC-B7DE9F035A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84549" y="1527203"/>
                  <a:ext cx="178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09F42CF-2132-44CF-A313-7DE0F131B48A}"/>
                    </a:ext>
                  </a:extLst>
                </p14:cNvPr>
                <p14:cNvContentPartPr/>
                <p14:nvPr/>
              </p14:nvContentPartPr>
              <p14:xfrm>
                <a:off x="6912989" y="1587323"/>
                <a:ext cx="258120" cy="414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09F42CF-2132-44CF-A313-7DE0F131B4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04349" y="1578323"/>
                  <a:ext cx="275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2EBC873-633E-467F-8086-0EFC25B46A7C}"/>
                    </a:ext>
                  </a:extLst>
                </p14:cNvPr>
                <p14:cNvContentPartPr/>
                <p14:nvPr/>
              </p14:nvContentPartPr>
              <p14:xfrm>
                <a:off x="6903269" y="1786763"/>
                <a:ext cx="141480" cy="846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2EBC873-633E-467F-8086-0EFC25B46A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94629" y="1777763"/>
                  <a:ext cx="1591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ABE0B8-98B1-4FB8-B78A-4C3C2677CB66}"/>
              </a:ext>
            </a:extLst>
          </p:cNvPr>
          <p:cNvGrpSpPr/>
          <p:nvPr/>
        </p:nvGrpSpPr>
        <p:grpSpPr>
          <a:xfrm>
            <a:off x="5825789" y="2039483"/>
            <a:ext cx="977400" cy="1177920"/>
            <a:chOff x="5825789" y="2039483"/>
            <a:chExt cx="977400" cy="11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DCB0155-8F4A-4634-ABBC-BFAB1CA4BEC3}"/>
                    </a:ext>
                  </a:extLst>
                </p14:cNvPr>
                <p14:cNvContentPartPr/>
                <p14:nvPr/>
              </p14:nvContentPartPr>
              <p14:xfrm>
                <a:off x="6078869" y="2139563"/>
                <a:ext cx="293040" cy="216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DCB0155-8F4A-4634-ABBC-BFAB1CA4BE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70229" y="2130563"/>
                  <a:ext cx="31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AAD6C44-F494-45DF-A21C-1720AC67A4F1}"/>
                    </a:ext>
                  </a:extLst>
                </p14:cNvPr>
                <p14:cNvContentPartPr/>
                <p14:nvPr/>
              </p14:nvContentPartPr>
              <p14:xfrm>
                <a:off x="6059069" y="2220563"/>
                <a:ext cx="402480" cy="313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AAD6C44-F494-45DF-A21C-1720AC67A4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50429" y="2211563"/>
                  <a:ext cx="420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973896A-3F46-475C-A300-AE1F74A8D95D}"/>
                    </a:ext>
                  </a:extLst>
                </p14:cNvPr>
                <p14:cNvContentPartPr/>
                <p14:nvPr/>
              </p14:nvContentPartPr>
              <p14:xfrm>
                <a:off x="6159149" y="2039483"/>
                <a:ext cx="186840" cy="4359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973896A-3F46-475C-A300-AE1F74A8D9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50509" y="2030843"/>
                  <a:ext cx="2044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43C38A2-70D4-4802-9448-DD9A7625DEAD}"/>
                    </a:ext>
                  </a:extLst>
                </p14:cNvPr>
                <p14:cNvContentPartPr/>
                <p14:nvPr/>
              </p14:nvContentPartPr>
              <p14:xfrm>
                <a:off x="5838029" y="2592083"/>
                <a:ext cx="217440" cy="108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43C38A2-70D4-4802-9448-DD9A7625DE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29029" y="2583443"/>
                  <a:ext cx="235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A6666A8-7750-4231-B272-3C8A173AFBA0}"/>
                    </a:ext>
                  </a:extLst>
                </p14:cNvPr>
                <p14:cNvContentPartPr/>
                <p14:nvPr/>
              </p14:nvContentPartPr>
              <p14:xfrm>
                <a:off x="5825789" y="2602163"/>
                <a:ext cx="232560" cy="252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A6666A8-7750-4231-B272-3C8A173AFBA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16789" y="2593523"/>
                  <a:ext cx="250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EECD503-1A72-48EC-A412-60C657CA8A62}"/>
                    </a:ext>
                  </a:extLst>
                </p14:cNvPr>
                <p14:cNvContentPartPr/>
                <p14:nvPr/>
              </p14:nvContentPartPr>
              <p14:xfrm>
                <a:off x="6139349" y="2542043"/>
                <a:ext cx="55800" cy="2800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EECD503-1A72-48EC-A412-60C657CA8A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30349" y="2533043"/>
                  <a:ext cx="73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3D2C32F-2572-4046-B5B5-31A588849D30}"/>
                    </a:ext>
                  </a:extLst>
                </p14:cNvPr>
                <p14:cNvContentPartPr/>
                <p14:nvPr/>
              </p14:nvContentPartPr>
              <p14:xfrm>
                <a:off x="6199469" y="2682443"/>
                <a:ext cx="64800" cy="3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3D2C32F-2572-4046-B5B5-31A588849D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90829" y="2673443"/>
                  <a:ext cx="82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B914600-336A-446B-BFEF-206911264787}"/>
                    </a:ext>
                  </a:extLst>
                </p14:cNvPr>
                <p14:cNvContentPartPr/>
                <p14:nvPr/>
              </p14:nvContentPartPr>
              <p14:xfrm>
                <a:off x="6310349" y="2612243"/>
                <a:ext cx="46080" cy="322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B914600-336A-446B-BFEF-2069112647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01349" y="2603243"/>
                  <a:ext cx="637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F37BF23-1AAE-4150-B4ED-E21199DC9B2B}"/>
                    </a:ext>
                  </a:extLst>
                </p14:cNvPr>
                <p14:cNvContentPartPr/>
                <p14:nvPr/>
              </p14:nvContentPartPr>
              <p14:xfrm>
                <a:off x="6550469" y="2597123"/>
                <a:ext cx="132840" cy="1378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F37BF23-1AAE-4150-B4ED-E21199DC9B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1829" y="2588483"/>
                  <a:ext cx="150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104956A-83A5-4F1A-8076-C2230B6ADB09}"/>
                    </a:ext>
                  </a:extLst>
                </p14:cNvPr>
                <p14:cNvContentPartPr/>
                <p14:nvPr/>
              </p14:nvContentPartPr>
              <p14:xfrm>
                <a:off x="6760709" y="2501723"/>
                <a:ext cx="42480" cy="440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104956A-83A5-4F1A-8076-C2230B6ADB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51709" y="2492723"/>
                  <a:ext cx="601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E6B8A0C-C85A-4825-9317-72786415DC31}"/>
                    </a:ext>
                  </a:extLst>
                </p14:cNvPr>
                <p14:cNvContentPartPr/>
                <p14:nvPr/>
              </p14:nvContentPartPr>
              <p14:xfrm>
                <a:off x="6570629" y="2855963"/>
                <a:ext cx="113040" cy="3614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E6B8A0C-C85A-4825-9317-72786415DC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61989" y="2847323"/>
                  <a:ext cx="1306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E79BB8C-48F6-4EA1-A603-FBEF04622229}"/>
                    </a:ext>
                  </a:extLst>
                </p14:cNvPr>
                <p14:cNvContentPartPr/>
                <p14:nvPr/>
              </p14:nvContentPartPr>
              <p14:xfrm>
                <a:off x="6571349" y="3024083"/>
                <a:ext cx="58320" cy="21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E79BB8C-48F6-4EA1-A603-FBEF046222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62349" y="3015443"/>
                  <a:ext cx="75960" cy="38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674" y="1028700"/>
            <a:ext cx="5105399" cy="40290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915" y="6198983"/>
            <a:ext cx="4394945" cy="20863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21</a:t>
            </a:fld>
            <a:endParaRPr spc="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452" y="1002680"/>
            <a:ext cx="5354778" cy="30015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802" y="4558737"/>
            <a:ext cx="5419213" cy="276827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22</a:t>
            </a:fld>
            <a:endParaRPr spc="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708" y="1022758"/>
            <a:ext cx="5641693" cy="2358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100" y="3667125"/>
            <a:ext cx="3686174" cy="1628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7425" y="5524500"/>
            <a:ext cx="3057524" cy="581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9349" y="6334124"/>
            <a:ext cx="2733674" cy="600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23</a:t>
            </a:fld>
            <a:endParaRPr spc="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531" y="962025"/>
            <a:ext cx="3572310" cy="7419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24</a:t>
            </a:fld>
            <a:endParaRPr spc="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987" y="926211"/>
            <a:ext cx="5719987" cy="25218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676650"/>
            <a:ext cx="5743574" cy="6667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0091" y="4726964"/>
            <a:ext cx="5467883" cy="295006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25</a:t>
            </a:fld>
            <a:endParaRPr spc="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690" y="1129259"/>
            <a:ext cx="5306563" cy="12891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1175" y="2905125"/>
            <a:ext cx="3886199" cy="29622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6060782"/>
            <a:ext cx="5662295" cy="99695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505" dirty="0">
                <a:latin typeface="휴먼아미체"/>
                <a:cs typeface="휴먼아미체"/>
              </a:rPr>
              <a:t>규제의</a:t>
            </a:r>
            <a:r>
              <a:rPr sz="2000" spc="-405" dirty="0">
                <a:latin typeface="휴먼아미체"/>
                <a:cs typeface="휴먼아미체"/>
              </a:rPr>
              <a:t> </a:t>
            </a:r>
            <a:r>
              <a:rPr sz="2000" spc="555" dirty="0">
                <a:latin typeface="휴먼아미체"/>
                <a:cs typeface="휴먼아미체"/>
              </a:rPr>
              <a:t>필요성</a:t>
            </a:r>
            <a:endParaRPr sz="2000">
              <a:latin typeface="휴먼아미체"/>
              <a:cs typeface="휴먼아미체"/>
            </a:endParaRPr>
          </a:p>
          <a:p>
            <a:pPr marL="12700" marR="5080">
              <a:lnSpc>
                <a:spcPct val="111100"/>
              </a:lnSpc>
              <a:spcBef>
                <a:spcPts val="545"/>
              </a:spcBef>
            </a:pPr>
            <a:r>
              <a:rPr sz="1350" spc="335" dirty="0">
                <a:latin typeface="휴먼아미체"/>
                <a:cs typeface="휴먼아미체"/>
              </a:rPr>
              <a:t>모델이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가질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있는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오차의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기댓값은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크게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50" dirty="0">
                <a:latin typeface="휴먼아미체"/>
                <a:cs typeface="휴먼아미체"/>
              </a:rPr>
              <a:t>편향</a:t>
            </a:r>
            <a:r>
              <a:rPr sz="1200" spc="150" dirty="0">
                <a:latin typeface="Tahoma"/>
                <a:cs typeface="Tahoma"/>
              </a:rPr>
              <a:t>bias</a:t>
            </a:r>
            <a:r>
              <a:rPr sz="1350" spc="150" dirty="0">
                <a:latin typeface="휴먼아미체"/>
                <a:cs typeface="휴먼아미체"/>
              </a:rPr>
              <a:t>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35" dirty="0">
                <a:latin typeface="휴먼아미체"/>
                <a:cs typeface="휴먼아미체"/>
              </a:rPr>
              <a:t>분산</a:t>
            </a:r>
            <a:r>
              <a:rPr sz="1200" spc="135" dirty="0">
                <a:latin typeface="Tahoma"/>
                <a:cs typeface="Tahoma"/>
              </a:rPr>
              <a:t>variance</a:t>
            </a:r>
            <a:r>
              <a:rPr sz="1350" spc="135" dirty="0">
                <a:latin typeface="휴먼아미체"/>
                <a:cs typeface="휴먼아미체"/>
              </a:rPr>
              <a:t>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있다</a:t>
            </a:r>
            <a:r>
              <a:rPr sz="1200" spc="290" dirty="0">
                <a:latin typeface="Tahoma"/>
                <a:cs typeface="Tahoma"/>
              </a:rPr>
              <a:t>.</a:t>
            </a:r>
            <a:r>
              <a:rPr sz="1350" spc="290" dirty="0">
                <a:latin typeface="휴먼아미체"/>
                <a:cs typeface="휴먼아미체"/>
              </a:rPr>
              <a:t>규제는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중 </a:t>
            </a:r>
            <a:r>
              <a:rPr sz="1350" spc="409" dirty="0">
                <a:latin typeface="휴먼아미체"/>
                <a:cs typeface="휴먼아미체"/>
              </a:rPr>
              <a:t>분산을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줄여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머신러닝의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정확도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향상에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기여한다</a:t>
            </a:r>
            <a:r>
              <a:rPr sz="1200" spc="21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26</a:t>
            </a:fld>
            <a:endParaRPr spc="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365" y="1038225"/>
            <a:ext cx="4735570" cy="4733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6315074"/>
            <a:ext cx="5743574" cy="22764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09649" y="892491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1274" y="8877290"/>
            <a:ext cx="371475" cy="161925"/>
          </a:xfrm>
          <a:custGeom>
            <a:avLst/>
            <a:gdLst/>
            <a:ahLst/>
            <a:cxnLst/>
            <a:rect l="l" t="t" r="r" b="b"/>
            <a:pathLst>
              <a:path w="371475" h="161925">
                <a:moveTo>
                  <a:pt x="346689" y="161905"/>
                </a:moveTo>
                <a:lnTo>
                  <a:pt x="24785" y="161905"/>
                </a:lnTo>
                <a:lnTo>
                  <a:pt x="21140" y="161162"/>
                </a:lnTo>
                <a:lnTo>
                  <a:pt x="0" y="137112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346689" y="0"/>
                </a:lnTo>
                <a:lnTo>
                  <a:pt x="371474" y="24764"/>
                </a:lnTo>
                <a:lnTo>
                  <a:pt x="371474" y="137112"/>
                </a:lnTo>
                <a:lnTo>
                  <a:pt x="350334" y="161162"/>
                </a:lnTo>
                <a:lnTo>
                  <a:pt x="346689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5841" y="8784742"/>
            <a:ext cx="54470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50" spc="340" dirty="0">
                <a:latin typeface="휴먼아미체"/>
                <a:cs typeface="휴먼아미체"/>
              </a:rPr>
              <a:t>위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그래프에서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점선은</a:t>
            </a:r>
            <a:r>
              <a:rPr sz="1350" spc="150" dirty="0">
                <a:latin typeface="휴먼아미체"/>
                <a:cs typeface="휴먼아미체"/>
              </a:rPr>
              <a:t> </a:t>
            </a:r>
            <a:r>
              <a:rPr sz="1350" spc="330" baseline="3086" dirty="0">
                <a:solidFill>
                  <a:srgbClr val="EB5757"/>
                </a:solidFill>
                <a:latin typeface="휴먼아미체"/>
                <a:cs typeface="휴먼아미체"/>
              </a:rPr>
              <a:t>예측값</a:t>
            </a:r>
            <a:r>
              <a:rPr sz="1350" spc="-52" baseline="3086" dirty="0">
                <a:solidFill>
                  <a:srgbClr val="EB5757"/>
                </a:solidFill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110" dirty="0">
                <a:latin typeface="Tahoma"/>
                <a:cs typeface="Tahoma"/>
              </a:rPr>
              <a:t>regression</a:t>
            </a:r>
            <a:r>
              <a:rPr sz="1350" spc="110" dirty="0">
                <a:latin typeface="휴먼아미체"/>
                <a:cs typeface="휴먼아미체"/>
              </a:rPr>
              <a:t>이고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점은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각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Time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225" dirty="0">
                <a:latin typeface="휴먼아미체"/>
                <a:cs typeface="휴먼아미체"/>
              </a:rPr>
              <a:t>값에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해당하는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정답입니 </a:t>
            </a:r>
            <a:r>
              <a:rPr sz="1350" spc="95" dirty="0">
                <a:latin typeface="휴먼아미체"/>
                <a:cs typeface="휴먼아미체"/>
              </a:rPr>
              <a:t>다</a:t>
            </a:r>
            <a:r>
              <a:rPr sz="1200" spc="9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27</a:t>
            </a:fld>
            <a:endParaRPr spc="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3895715"/>
            <a:ext cx="5743575" cy="1219200"/>
            <a:chOff x="914400" y="3895715"/>
            <a:chExt cx="5743575" cy="1219200"/>
          </a:xfrm>
        </p:grpSpPr>
        <p:sp>
          <p:nvSpPr>
            <p:cNvPr id="3" name="object 3">
              <a:hlinkClick r:id="rId2"/>
            </p:cNvPr>
            <p:cNvSpPr/>
            <p:nvPr/>
          </p:nvSpPr>
          <p:spPr>
            <a:xfrm>
              <a:off x="919162" y="3900478"/>
              <a:ext cx="5734050" cy="1209675"/>
            </a:xfrm>
            <a:custGeom>
              <a:avLst/>
              <a:gdLst/>
              <a:ahLst/>
              <a:cxnLst/>
              <a:rect l="l" t="t" r="r" b="b"/>
              <a:pathLst>
                <a:path w="5734050" h="1209675">
                  <a:moveTo>
                    <a:pt x="0" y="1185862"/>
                  </a:moveTo>
                  <a:lnTo>
                    <a:pt x="0" y="23812"/>
                  </a:lnTo>
                  <a:lnTo>
                    <a:pt x="0" y="20631"/>
                  </a:lnTo>
                  <a:lnTo>
                    <a:pt x="604" y="17602"/>
                  </a:lnTo>
                  <a:lnTo>
                    <a:pt x="1812" y="14678"/>
                  </a:lnTo>
                  <a:lnTo>
                    <a:pt x="3021" y="11753"/>
                  </a:lnTo>
                  <a:lnTo>
                    <a:pt x="4741" y="9172"/>
                  </a:lnTo>
                  <a:lnTo>
                    <a:pt x="6974" y="6953"/>
                  </a:lnTo>
                  <a:lnTo>
                    <a:pt x="9207" y="4705"/>
                  </a:lnTo>
                  <a:lnTo>
                    <a:pt x="11782" y="2990"/>
                  </a:lnTo>
                  <a:lnTo>
                    <a:pt x="14699" y="1800"/>
                  </a:lnTo>
                  <a:lnTo>
                    <a:pt x="17617" y="600"/>
                  </a:lnTo>
                  <a:lnTo>
                    <a:pt x="20654" y="0"/>
                  </a:lnTo>
                  <a:lnTo>
                    <a:pt x="23812" y="0"/>
                  </a:lnTo>
                  <a:lnTo>
                    <a:pt x="5710237" y="0"/>
                  </a:lnTo>
                  <a:lnTo>
                    <a:pt x="5713394" y="0"/>
                  </a:lnTo>
                  <a:lnTo>
                    <a:pt x="5716432" y="600"/>
                  </a:lnTo>
                  <a:lnTo>
                    <a:pt x="5719349" y="1800"/>
                  </a:lnTo>
                  <a:lnTo>
                    <a:pt x="5722267" y="2990"/>
                  </a:lnTo>
                  <a:lnTo>
                    <a:pt x="5724842" y="4705"/>
                  </a:lnTo>
                  <a:lnTo>
                    <a:pt x="5727074" y="6953"/>
                  </a:lnTo>
                  <a:lnTo>
                    <a:pt x="5729307" y="9172"/>
                  </a:lnTo>
                  <a:lnTo>
                    <a:pt x="5731028" y="11753"/>
                  </a:lnTo>
                  <a:lnTo>
                    <a:pt x="5732236" y="14678"/>
                  </a:lnTo>
                  <a:lnTo>
                    <a:pt x="5733444" y="17602"/>
                  </a:lnTo>
                  <a:lnTo>
                    <a:pt x="5734048" y="20631"/>
                  </a:lnTo>
                  <a:lnTo>
                    <a:pt x="5734049" y="23812"/>
                  </a:lnTo>
                  <a:lnTo>
                    <a:pt x="5734049" y="1185862"/>
                  </a:lnTo>
                  <a:lnTo>
                    <a:pt x="5719349" y="1207855"/>
                  </a:lnTo>
                  <a:lnTo>
                    <a:pt x="5716432" y="1209065"/>
                  </a:lnTo>
                  <a:lnTo>
                    <a:pt x="5713394" y="1209674"/>
                  </a:lnTo>
                  <a:lnTo>
                    <a:pt x="5710237" y="1209674"/>
                  </a:lnTo>
                  <a:lnTo>
                    <a:pt x="23812" y="1209674"/>
                  </a:lnTo>
                  <a:lnTo>
                    <a:pt x="20654" y="1209674"/>
                  </a:lnTo>
                  <a:lnTo>
                    <a:pt x="17617" y="1209065"/>
                  </a:lnTo>
                  <a:lnTo>
                    <a:pt x="1812" y="1194958"/>
                  </a:lnTo>
                  <a:lnTo>
                    <a:pt x="604" y="1192034"/>
                  </a:lnTo>
                  <a:lnTo>
                    <a:pt x="0" y="1189005"/>
                  </a:lnTo>
                  <a:lnTo>
                    <a:pt x="0" y="1185862"/>
                  </a:lnTo>
                  <a:close/>
                </a:path>
              </a:pathLst>
            </a:custGeom>
            <a:ln w="952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75" y="4638674"/>
              <a:ext cx="133349" cy="142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09649" y="101916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7424" y="981065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575414" y="152380"/>
                </a:moveTo>
                <a:lnTo>
                  <a:pt x="24785" y="152380"/>
                </a:lnTo>
                <a:lnTo>
                  <a:pt x="21140" y="15163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1575414" y="0"/>
                </a:lnTo>
                <a:lnTo>
                  <a:pt x="1600199" y="24764"/>
                </a:lnTo>
                <a:lnTo>
                  <a:pt x="1600199" y="127596"/>
                </a:lnTo>
                <a:lnTo>
                  <a:pt x="1579058" y="151637"/>
                </a:lnTo>
                <a:lnTo>
                  <a:pt x="157541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4974" y="981065"/>
            <a:ext cx="657225" cy="152400"/>
          </a:xfrm>
          <a:custGeom>
            <a:avLst/>
            <a:gdLst/>
            <a:ahLst/>
            <a:cxnLst/>
            <a:rect l="l" t="t" r="r" b="b"/>
            <a:pathLst>
              <a:path w="657225" h="152400">
                <a:moveTo>
                  <a:pt x="632438" y="152380"/>
                </a:moveTo>
                <a:lnTo>
                  <a:pt x="24785" y="152380"/>
                </a:lnTo>
                <a:lnTo>
                  <a:pt x="21140" y="15163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632438" y="0"/>
                </a:lnTo>
                <a:lnTo>
                  <a:pt x="657224" y="24764"/>
                </a:lnTo>
                <a:lnTo>
                  <a:pt x="657224" y="127596"/>
                </a:lnTo>
                <a:lnTo>
                  <a:pt x="636084" y="151637"/>
                </a:lnTo>
                <a:lnTo>
                  <a:pt x="632438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5774" y="1209665"/>
            <a:ext cx="838200" cy="152400"/>
          </a:xfrm>
          <a:custGeom>
            <a:avLst/>
            <a:gdLst/>
            <a:ahLst/>
            <a:cxnLst/>
            <a:rect l="l" t="t" r="r" b="b"/>
            <a:pathLst>
              <a:path w="838200" h="152400">
                <a:moveTo>
                  <a:pt x="813414" y="152380"/>
                </a:moveTo>
                <a:lnTo>
                  <a:pt x="24785" y="152380"/>
                </a:lnTo>
                <a:lnTo>
                  <a:pt x="21140" y="15165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813414" y="0"/>
                </a:lnTo>
                <a:lnTo>
                  <a:pt x="838199" y="24764"/>
                </a:lnTo>
                <a:lnTo>
                  <a:pt x="838199" y="127596"/>
                </a:lnTo>
                <a:lnTo>
                  <a:pt x="817059" y="151657"/>
                </a:lnTo>
                <a:lnTo>
                  <a:pt x="81341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9649" y="180021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3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36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7424" y="1752590"/>
            <a:ext cx="1914525" cy="161925"/>
          </a:xfrm>
          <a:custGeom>
            <a:avLst/>
            <a:gdLst/>
            <a:ahLst/>
            <a:cxnLst/>
            <a:rect l="l" t="t" r="r" b="b"/>
            <a:pathLst>
              <a:path w="1914525" h="161925">
                <a:moveTo>
                  <a:pt x="1889739" y="161924"/>
                </a:moveTo>
                <a:lnTo>
                  <a:pt x="24785" y="161924"/>
                </a:lnTo>
                <a:lnTo>
                  <a:pt x="21140" y="161201"/>
                </a:lnTo>
                <a:lnTo>
                  <a:pt x="0" y="137121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1889739" y="0"/>
                </a:lnTo>
                <a:lnTo>
                  <a:pt x="1914524" y="24764"/>
                </a:lnTo>
                <a:lnTo>
                  <a:pt x="1914524" y="137121"/>
                </a:lnTo>
                <a:lnTo>
                  <a:pt x="1893383" y="161201"/>
                </a:lnTo>
                <a:lnTo>
                  <a:pt x="1889739" y="161924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2174" y="2209790"/>
            <a:ext cx="590550" cy="161925"/>
          </a:xfrm>
          <a:custGeom>
            <a:avLst/>
            <a:gdLst/>
            <a:ahLst/>
            <a:cxnLst/>
            <a:rect l="l" t="t" r="r" b="b"/>
            <a:pathLst>
              <a:path w="590550" h="161925">
                <a:moveTo>
                  <a:pt x="565764" y="161905"/>
                </a:moveTo>
                <a:lnTo>
                  <a:pt x="24785" y="161905"/>
                </a:lnTo>
                <a:lnTo>
                  <a:pt x="21140" y="16118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565764" y="0"/>
                </a:lnTo>
                <a:lnTo>
                  <a:pt x="590550" y="24764"/>
                </a:lnTo>
                <a:lnTo>
                  <a:pt x="590550" y="137121"/>
                </a:lnTo>
                <a:lnTo>
                  <a:pt x="569409" y="161182"/>
                </a:lnTo>
                <a:lnTo>
                  <a:pt x="565764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9649" y="30289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4949" y="2990840"/>
            <a:ext cx="342900" cy="152400"/>
          </a:xfrm>
          <a:custGeom>
            <a:avLst/>
            <a:gdLst/>
            <a:ahLst/>
            <a:cxnLst/>
            <a:rect l="l" t="t" r="r" b="b"/>
            <a:pathLst>
              <a:path w="342900" h="152400">
                <a:moveTo>
                  <a:pt x="318114" y="152380"/>
                </a:moveTo>
                <a:lnTo>
                  <a:pt x="24785" y="152380"/>
                </a:lnTo>
                <a:lnTo>
                  <a:pt x="21140" y="15165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318114" y="0"/>
                </a:lnTo>
                <a:lnTo>
                  <a:pt x="342899" y="24764"/>
                </a:lnTo>
                <a:lnTo>
                  <a:pt x="342899" y="127596"/>
                </a:lnTo>
                <a:lnTo>
                  <a:pt x="321759" y="151657"/>
                </a:lnTo>
                <a:lnTo>
                  <a:pt x="31811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75841" y="880925"/>
            <a:ext cx="5468620" cy="2490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105"/>
              </a:spcBef>
            </a:pPr>
            <a:r>
              <a:rPr sz="1350" spc="290" dirty="0">
                <a:latin typeface="휴먼아미체"/>
                <a:cs typeface="휴먼아미체"/>
              </a:rPr>
              <a:t>첫번째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그래프는</a:t>
            </a:r>
            <a:r>
              <a:rPr sz="1350" spc="145" dirty="0">
                <a:latin typeface="휴먼아미체"/>
                <a:cs typeface="휴먼아미체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high</a:t>
            </a:r>
            <a:r>
              <a:rPr sz="800" spc="4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bias</a:t>
            </a:r>
            <a:r>
              <a:rPr sz="800" spc="4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&amp;</a:t>
            </a:r>
            <a:r>
              <a:rPr sz="800" spc="4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low</a:t>
            </a:r>
            <a:r>
              <a:rPr sz="800" spc="4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variance</a:t>
            </a:r>
            <a:r>
              <a:rPr sz="800" spc="220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하다고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말할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있습니다</a:t>
            </a:r>
            <a:r>
              <a:rPr sz="1200" spc="280" dirty="0">
                <a:latin typeface="Tahoma"/>
                <a:cs typeface="Tahoma"/>
              </a:rPr>
              <a:t>.</a:t>
            </a:r>
            <a:r>
              <a:rPr sz="1200" spc="320" dirty="0"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high</a:t>
            </a:r>
            <a:r>
              <a:rPr sz="800" spc="4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bias</a:t>
            </a:r>
            <a:r>
              <a:rPr sz="800" spc="-13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인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이유 </a:t>
            </a:r>
            <a:r>
              <a:rPr sz="1350" spc="480" dirty="0">
                <a:latin typeface="휴먼아미체"/>
                <a:cs typeface="휴먼아미체"/>
              </a:rPr>
              <a:t>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예측값이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실제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정답값과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많이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다르기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때문이고</a:t>
            </a:r>
            <a:r>
              <a:rPr sz="1350" spc="140" dirty="0">
                <a:latin typeface="휴먼아미체"/>
                <a:cs typeface="휴먼아미체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low</a:t>
            </a:r>
            <a:r>
              <a:rPr sz="800" spc="3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variance</a:t>
            </a:r>
            <a:r>
              <a:rPr sz="800" spc="-13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예측값들의 </a:t>
            </a:r>
            <a:r>
              <a:rPr sz="1350" spc="290" dirty="0">
                <a:latin typeface="휴먼아미체"/>
                <a:cs typeface="휴먼아미체"/>
              </a:rPr>
              <a:t>편차가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작기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때문입니다</a:t>
            </a:r>
            <a:r>
              <a:rPr sz="1200" spc="254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60960" algn="just">
              <a:lnSpc>
                <a:spcPct val="111100"/>
              </a:lnSpc>
              <a:spcBef>
                <a:spcPts val="750"/>
              </a:spcBef>
            </a:pPr>
            <a:r>
              <a:rPr sz="1350" spc="305" dirty="0">
                <a:latin typeface="휴먼아미체"/>
                <a:cs typeface="휴먼아미체"/>
              </a:rPr>
              <a:t>두번째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그래프는</a:t>
            </a:r>
            <a:r>
              <a:rPr sz="1350" spc="40" dirty="0">
                <a:latin typeface="휴먼아미체"/>
                <a:cs typeface="휴먼아미체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medium</a:t>
            </a:r>
            <a:r>
              <a:rPr sz="1200" spc="135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bias</a:t>
            </a:r>
            <a:r>
              <a:rPr sz="1200" spc="127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&amp;</a:t>
            </a:r>
            <a:r>
              <a:rPr sz="1200" spc="135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medium</a:t>
            </a:r>
            <a:r>
              <a:rPr sz="1200" spc="127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variance</a:t>
            </a:r>
            <a:r>
              <a:rPr sz="1200" spc="427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하다고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말할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수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있습니다</a:t>
            </a:r>
            <a:r>
              <a:rPr sz="1200" spc="280" dirty="0">
                <a:latin typeface="Tahoma"/>
                <a:cs typeface="Tahoma"/>
              </a:rPr>
              <a:t>.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첫번째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그래 </a:t>
            </a:r>
            <a:r>
              <a:rPr sz="1350" spc="290" dirty="0">
                <a:latin typeface="휴먼아미체"/>
                <a:cs typeface="휴먼아미체"/>
              </a:rPr>
              <a:t>프에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20" dirty="0">
                <a:latin typeface="휴먼아미체"/>
                <a:cs typeface="휴먼아미체"/>
              </a:rPr>
              <a:t>비해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예측값과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정답값이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상대적으로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유사하지만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04" dirty="0">
                <a:latin typeface="휴먼아미체"/>
                <a:cs typeface="휴먼아미체"/>
              </a:rPr>
              <a:t>세번째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그래프에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20" dirty="0">
                <a:latin typeface="휴먼아미체"/>
                <a:cs typeface="휴먼아미체"/>
              </a:rPr>
              <a:t>비해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오차가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크 </a:t>
            </a:r>
            <a:r>
              <a:rPr sz="1350" spc="254" dirty="0">
                <a:latin typeface="휴먼아미체"/>
                <a:cs typeface="휴먼아미체"/>
              </a:rPr>
              <a:t>기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때문입니다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415" dirty="0">
                <a:latin typeface="Tahoma"/>
                <a:cs typeface="Tahoma"/>
              </a:rPr>
              <a:t> </a:t>
            </a:r>
            <a:r>
              <a:rPr sz="1200" baseline="3472" dirty="0">
                <a:solidFill>
                  <a:srgbClr val="EB5757"/>
                </a:solidFill>
                <a:latin typeface="Courier New"/>
                <a:cs typeface="Courier New"/>
              </a:rPr>
              <a:t>variance</a:t>
            </a:r>
            <a:r>
              <a:rPr sz="1200" spc="509" baseline="3472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측면에서는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첫번째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그래프에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비해서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예측값들의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편차가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00" dirty="0">
                <a:latin typeface="휴먼아미체"/>
                <a:cs typeface="휴먼아미체"/>
              </a:rPr>
              <a:t>상대 </a:t>
            </a:r>
            <a:r>
              <a:rPr sz="1350" spc="400" dirty="0">
                <a:latin typeface="휴먼아미체"/>
                <a:cs typeface="휴먼아미체"/>
              </a:rPr>
              <a:t>적으로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커졌지만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204" dirty="0">
                <a:latin typeface="휴먼아미체"/>
                <a:cs typeface="휴먼아미체"/>
              </a:rPr>
              <a:t>세번째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그래프에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비해서는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편차가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작습니다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따라서</a:t>
            </a:r>
            <a:r>
              <a:rPr sz="1350" spc="-10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mideum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하다고 </a:t>
            </a:r>
            <a:r>
              <a:rPr sz="1350" spc="265" dirty="0">
                <a:latin typeface="휴먼아미체"/>
                <a:cs typeface="휴먼아미체"/>
              </a:rPr>
              <a:t>말할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60" dirty="0">
                <a:latin typeface="휴먼아미체"/>
                <a:cs typeface="휴먼아미체"/>
              </a:rPr>
              <a:t>있습니다</a:t>
            </a:r>
            <a:r>
              <a:rPr sz="1200" spc="26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53975" algn="just">
              <a:lnSpc>
                <a:spcPct val="110200"/>
              </a:lnSpc>
              <a:spcBef>
                <a:spcPts val="705"/>
              </a:spcBef>
            </a:pPr>
            <a:r>
              <a:rPr sz="1350" spc="204" dirty="0">
                <a:latin typeface="휴먼아미체"/>
                <a:cs typeface="휴먼아미체"/>
              </a:rPr>
              <a:t>세번재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그래프에서는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예측값과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정답이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굉장히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유사합니다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따라서</a:t>
            </a:r>
            <a:r>
              <a:rPr sz="1350" spc="260" dirty="0">
                <a:latin typeface="휴먼아미체"/>
                <a:cs typeface="휴먼아미체"/>
              </a:rPr>
              <a:t> </a:t>
            </a:r>
            <a:r>
              <a:rPr sz="800" dirty="0">
                <a:solidFill>
                  <a:srgbClr val="EB5757"/>
                </a:solidFill>
                <a:latin typeface="Courier New"/>
                <a:cs typeface="Courier New"/>
              </a:rPr>
              <a:t>bias</a:t>
            </a:r>
            <a:r>
              <a:rPr sz="800" spc="-75" dirty="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는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작다고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말할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있습니다</a:t>
            </a:r>
            <a:r>
              <a:rPr sz="1200" spc="28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반면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모델의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예측값이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구불구불해져서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예측값들의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편차가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커졌습니다</a:t>
            </a:r>
            <a:r>
              <a:rPr sz="1200" spc="2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1700" y="3918854"/>
            <a:ext cx="3387090" cy="16052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765"/>
              </a:spcBef>
            </a:pPr>
            <a:r>
              <a:rPr sz="1150" spc="265" dirty="0">
                <a:latin typeface="휴먼아미체"/>
                <a:cs typeface="휴먼아미체"/>
                <a:hlinkClick r:id="rId2"/>
              </a:rPr>
              <a:t>머신러닝에서의</a:t>
            </a:r>
            <a:r>
              <a:rPr sz="1150" spc="-175" dirty="0">
                <a:latin typeface="휴먼아미체"/>
                <a:cs typeface="휴먼아미체"/>
                <a:hlinkClick r:id="rId2"/>
              </a:rPr>
              <a:t> </a:t>
            </a:r>
            <a:r>
              <a:rPr sz="1000" spc="85" dirty="0">
                <a:latin typeface="Tahoma"/>
                <a:cs typeface="Tahoma"/>
                <a:hlinkClick r:id="rId2"/>
              </a:rPr>
              <a:t>Bias</a:t>
            </a:r>
            <a:r>
              <a:rPr sz="1150" spc="85" dirty="0">
                <a:latin typeface="휴먼아미체"/>
                <a:cs typeface="휴먼아미체"/>
                <a:hlinkClick r:id="rId2"/>
              </a:rPr>
              <a:t>와</a:t>
            </a:r>
            <a:r>
              <a:rPr sz="1150" spc="-170" dirty="0">
                <a:latin typeface="휴먼아미체"/>
                <a:cs typeface="휴먼아미체"/>
                <a:hlinkClick r:id="rId2"/>
              </a:rPr>
              <a:t> </a:t>
            </a:r>
            <a:r>
              <a:rPr sz="1000" spc="35" dirty="0">
                <a:latin typeface="Tahoma"/>
                <a:cs typeface="Tahoma"/>
                <a:hlinkClick r:id="rId2"/>
              </a:rPr>
              <a:t>Variance</a:t>
            </a:r>
            <a:endParaRPr sz="1000">
              <a:latin typeface="Tahoma"/>
              <a:cs typeface="Tahoma"/>
            </a:endParaRPr>
          </a:p>
          <a:p>
            <a:pPr marL="154940">
              <a:lnSpc>
                <a:spcPct val="100000"/>
              </a:lnSpc>
              <a:spcBef>
                <a:spcPts val="520"/>
              </a:spcBef>
            </a:pP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gaussian37's</a:t>
            </a:r>
            <a:r>
              <a:rPr sz="900" spc="1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 </a:t>
            </a:r>
            <a:r>
              <a:rPr sz="900" spc="-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blog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ahoma"/>
              <a:cs typeface="Tahoma"/>
            </a:endParaRPr>
          </a:p>
          <a:p>
            <a:pPr marL="154940" marR="5080" indent="193675">
              <a:lnSpc>
                <a:spcPct val="125000"/>
              </a:lnSpc>
            </a:pPr>
            <a:r>
              <a:rPr sz="900" dirty="0">
                <a:latin typeface="Tahoma"/>
                <a:cs typeface="Tahoma"/>
                <a:hlinkClick r:id="rId2"/>
              </a:rPr>
              <a:t>https://gaussian37.github.io/machine-learning-</a:t>
            </a:r>
            <a:r>
              <a:rPr sz="900" spc="40" dirty="0">
                <a:latin typeface="Tahoma"/>
                <a:cs typeface="Tahoma"/>
                <a:hlinkClick r:id="rId2"/>
              </a:rPr>
              <a:t>concept- </a:t>
            </a:r>
            <a:r>
              <a:rPr sz="900" spc="-10" dirty="0">
                <a:latin typeface="Tahoma"/>
                <a:cs typeface="Tahoma"/>
                <a:hlinkClick r:id="rId2"/>
              </a:rPr>
              <a:t>bias_and_variance/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50" spc="480" dirty="0">
                <a:latin typeface="휴먼아미체"/>
                <a:cs typeface="휴먼아미체"/>
              </a:rPr>
              <a:t>꼭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참고할것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893074"/>
            <a:ext cx="5597486" cy="3146149"/>
          </a:xfrm>
          <a:prstGeom prst="rect">
            <a:avLst/>
          </a:prstGeom>
        </p:spPr>
      </p:pic>
      <p:pic>
        <p:nvPicPr>
          <p:cNvPr id="17" name="object 17">
            <a:hlinkClick r:id="rId2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6750" y="3905250"/>
            <a:ext cx="2171699" cy="12001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28</a:t>
            </a:fld>
            <a:endParaRPr spc="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313" y="1026753"/>
            <a:ext cx="5368790" cy="37357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909" y="5117340"/>
            <a:ext cx="5373021" cy="32971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29</a:t>
            </a:fld>
            <a:endParaRPr spc="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954" y="1066211"/>
            <a:ext cx="5064570" cy="3140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4525" y="5038725"/>
            <a:ext cx="3829049" cy="3657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3</a:t>
            </a:fld>
            <a:endParaRPr spc="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1114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0486" y="2627450"/>
            <a:ext cx="4852442" cy="28044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0301" y="6064063"/>
            <a:ext cx="4605267" cy="20379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4438" y="10220126"/>
            <a:ext cx="144780" cy="1409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750" spc="30" dirty="0">
                <a:latin typeface="Tahoma"/>
                <a:cs typeface="Tahoma"/>
              </a:rPr>
              <a:t>30</a:t>
            </a:r>
            <a:endParaRPr sz="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756" y="1075238"/>
            <a:ext cx="3680795" cy="22517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25" y="3890978"/>
            <a:ext cx="3473714" cy="26088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062" y="1085600"/>
            <a:ext cx="5558519" cy="29720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6065" y="4592924"/>
            <a:ext cx="5227550" cy="3418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3895714"/>
            <a:ext cx="5743575" cy="1219200"/>
            <a:chOff x="914400" y="3895714"/>
            <a:chExt cx="5743575" cy="1219200"/>
          </a:xfrm>
        </p:grpSpPr>
        <p:sp>
          <p:nvSpPr>
            <p:cNvPr id="3" name="object 3">
              <a:hlinkClick r:id="rId2"/>
            </p:cNvPr>
            <p:cNvSpPr/>
            <p:nvPr/>
          </p:nvSpPr>
          <p:spPr>
            <a:xfrm>
              <a:off x="919162" y="3900476"/>
              <a:ext cx="5734050" cy="1209675"/>
            </a:xfrm>
            <a:custGeom>
              <a:avLst/>
              <a:gdLst/>
              <a:ahLst/>
              <a:cxnLst/>
              <a:rect l="l" t="t" r="r" b="b"/>
              <a:pathLst>
                <a:path w="5734050" h="1209675">
                  <a:moveTo>
                    <a:pt x="0" y="1185862"/>
                  </a:moveTo>
                  <a:lnTo>
                    <a:pt x="0" y="23812"/>
                  </a:lnTo>
                  <a:lnTo>
                    <a:pt x="0" y="20631"/>
                  </a:lnTo>
                  <a:lnTo>
                    <a:pt x="604" y="17602"/>
                  </a:lnTo>
                  <a:lnTo>
                    <a:pt x="1812" y="14678"/>
                  </a:lnTo>
                  <a:lnTo>
                    <a:pt x="3021" y="11734"/>
                  </a:lnTo>
                  <a:lnTo>
                    <a:pt x="4741" y="9172"/>
                  </a:lnTo>
                  <a:lnTo>
                    <a:pt x="6974" y="6953"/>
                  </a:lnTo>
                  <a:lnTo>
                    <a:pt x="9207" y="4705"/>
                  </a:lnTo>
                  <a:lnTo>
                    <a:pt x="11782" y="2990"/>
                  </a:lnTo>
                  <a:lnTo>
                    <a:pt x="14699" y="1790"/>
                  </a:lnTo>
                  <a:lnTo>
                    <a:pt x="17617" y="600"/>
                  </a:lnTo>
                  <a:lnTo>
                    <a:pt x="20654" y="0"/>
                  </a:lnTo>
                  <a:lnTo>
                    <a:pt x="23812" y="0"/>
                  </a:lnTo>
                  <a:lnTo>
                    <a:pt x="5710237" y="0"/>
                  </a:lnTo>
                  <a:lnTo>
                    <a:pt x="5713394" y="0"/>
                  </a:lnTo>
                  <a:lnTo>
                    <a:pt x="5716432" y="600"/>
                  </a:lnTo>
                  <a:lnTo>
                    <a:pt x="5719349" y="1800"/>
                  </a:lnTo>
                  <a:lnTo>
                    <a:pt x="5722267" y="2990"/>
                  </a:lnTo>
                  <a:lnTo>
                    <a:pt x="5724842" y="4705"/>
                  </a:lnTo>
                  <a:lnTo>
                    <a:pt x="5727074" y="6953"/>
                  </a:lnTo>
                  <a:lnTo>
                    <a:pt x="5729307" y="9172"/>
                  </a:lnTo>
                  <a:lnTo>
                    <a:pt x="5734049" y="23812"/>
                  </a:lnTo>
                  <a:lnTo>
                    <a:pt x="5734049" y="1185862"/>
                  </a:lnTo>
                  <a:lnTo>
                    <a:pt x="5719349" y="1207836"/>
                  </a:lnTo>
                  <a:lnTo>
                    <a:pt x="5716432" y="1209046"/>
                  </a:lnTo>
                  <a:lnTo>
                    <a:pt x="5713394" y="1209655"/>
                  </a:lnTo>
                  <a:lnTo>
                    <a:pt x="5710237" y="1209674"/>
                  </a:lnTo>
                  <a:lnTo>
                    <a:pt x="23812" y="1209674"/>
                  </a:lnTo>
                  <a:lnTo>
                    <a:pt x="20654" y="1209655"/>
                  </a:lnTo>
                  <a:lnTo>
                    <a:pt x="17617" y="1209027"/>
                  </a:lnTo>
                  <a:lnTo>
                    <a:pt x="14699" y="1207817"/>
                  </a:lnTo>
                  <a:lnTo>
                    <a:pt x="11782" y="1206626"/>
                  </a:lnTo>
                  <a:lnTo>
                    <a:pt x="1812" y="1194958"/>
                  </a:lnTo>
                  <a:lnTo>
                    <a:pt x="604" y="1192034"/>
                  </a:lnTo>
                  <a:lnTo>
                    <a:pt x="0" y="1189005"/>
                  </a:lnTo>
                  <a:lnTo>
                    <a:pt x="0" y="1185862"/>
                  </a:lnTo>
                  <a:close/>
                </a:path>
              </a:pathLst>
            </a:custGeom>
            <a:ln w="952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75" y="4800600"/>
              <a:ext cx="133349" cy="13334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914400"/>
            <a:ext cx="5725253" cy="2752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4575" y="3956209"/>
            <a:ext cx="3302635" cy="115951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150" spc="285" dirty="0">
                <a:latin typeface="휴먼아미체"/>
                <a:cs typeface="휴먼아미체"/>
                <a:hlinkClick r:id="rId2"/>
              </a:rPr>
              <a:t>딥러닝의</a:t>
            </a:r>
            <a:r>
              <a:rPr sz="1150" spc="-180" dirty="0">
                <a:latin typeface="휴먼아미체"/>
                <a:cs typeface="휴먼아미체"/>
                <a:hlinkClick r:id="rId2"/>
              </a:rPr>
              <a:t> </a:t>
            </a:r>
            <a:r>
              <a:rPr sz="1150" spc="140" dirty="0">
                <a:latin typeface="휴먼아미체"/>
                <a:cs typeface="휴먼아미체"/>
                <a:hlinkClick r:id="rId2"/>
              </a:rPr>
              <a:t>핵심</a:t>
            </a:r>
            <a:r>
              <a:rPr sz="1000" spc="140" dirty="0">
                <a:latin typeface="Tahoma"/>
                <a:cs typeface="Tahoma"/>
                <a:hlinkClick r:id="rId2"/>
              </a:rPr>
              <a:t>,</a:t>
            </a:r>
            <a:r>
              <a:rPr sz="1000" spc="-20" dirty="0">
                <a:latin typeface="Tahoma"/>
                <a:cs typeface="Tahoma"/>
                <a:hlinkClick r:id="rId2"/>
              </a:rPr>
              <a:t> </a:t>
            </a:r>
            <a:r>
              <a:rPr sz="1150" spc="240" dirty="0">
                <a:latin typeface="휴먼아미체"/>
                <a:cs typeface="휴먼아미체"/>
                <a:hlinkClick r:id="rId2"/>
              </a:rPr>
              <a:t>역전파</a:t>
            </a:r>
            <a:endParaRPr sz="1150">
              <a:latin typeface="휴먼아미체"/>
              <a:cs typeface="휴먼아미체"/>
            </a:endParaRPr>
          </a:p>
          <a:p>
            <a:pPr marL="12700" marR="5080" algn="just">
              <a:lnSpc>
                <a:spcPct val="112500"/>
              </a:lnSpc>
              <a:spcBef>
                <a:spcPts val="195"/>
              </a:spcBef>
            </a:pPr>
            <a:r>
              <a:rPr sz="1000" spc="114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역전파</a:t>
            </a:r>
            <a:r>
              <a:rPr sz="900" spc="114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(Back</a:t>
            </a:r>
            <a:r>
              <a:rPr sz="900" spc="1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Propagation)</a:t>
            </a:r>
            <a:r>
              <a:rPr sz="10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란</a:t>
            </a:r>
            <a:r>
              <a:rPr sz="1000" spc="-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무엇일까</a:t>
            </a:r>
            <a:r>
              <a:rPr sz="900" spc="2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?</a:t>
            </a:r>
            <a:r>
              <a:rPr sz="900" spc="10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29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역전파의</a:t>
            </a:r>
            <a:r>
              <a:rPr sz="1000" spc="-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9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의미</a:t>
            </a:r>
            <a:r>
              <a:rPr sz="1000" spc="-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우선</a:t>
            </a:r>
            <a:r>
              <a:rPr sz="1000" spc="-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역전파 </a:t>
            </a:r>
            <a:r>
              <a:rPr sz="1000" spc="2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의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정의에</a:t>
            </a:r>
            <a:r>
              <a:rPr sz="1000" spc="-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대해서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알아보자</a:t>
            </a:r>
            <a:r>
              <a:rPr sz="900" spc="19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.</a:t>
            </a:r>
            <a:r>
              <a:rPr sz="900" spc="4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54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역전파는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9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신경망의</a:t>
            </a:r>
            <a:r>
              <a:rPr sz="1000" spc="-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각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노드가</a:t>
            </a:r>
            <a:r>
              <a:rPr sz="1000" spc="-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54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가지고</a:t>
            </a:r>
            <a:r>
              <a:rPr sz="1000" spc="-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있는 </a:t>
            </a:r>
            <a:r>
              <a:rPr sz="1000" spc="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가중치</a:t>
            </a:r>
            <a:r>
              <a:rPr sz="900" spc="9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(Weight)</a:t>
            </a:r>
            <a:r>
              <a:rPr sz="1000" spc="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와</a:t>
            </a:r>
            <a:r>
              <a:rPr sz="1000" spc="-1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0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편향</a:t>
            </a:r>
            <a:r>
              <a:rPr sz="900" spc="10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(Bias)</a:t>
            </a:r>
            <a:r>
              <a:rPr sz="1000" spc="10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을</a:t>
            </a:r>
            <a:r>
              <a:rPr sz="1000" spc="-14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7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학습시키기</a:t>
            </a:r>
            <a:r>
              <a:rPr sz="1000" spc="-14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3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위한</a:t>
            </a:r>
            <a:r>
              <a:rPr sz="1000" spc="-14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7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알고리즘으로</a:t>
            </a:r>
            <a:r>
              <a:rPr sz="900" spc="27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,</a:t>
            </a:r>
            <a:r>
              <a:rPr sz="900" spc="-1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3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딥러</a:t>
            </a:r>
            <a:endParaRPr sz="1000">
              <a:latin typeface="휴먼아미체"/>
              <a:cs typeface="휴먼아미체"/>
            </a:endParaRPr>
          </a:p>
          <a:p>
            <a:pPr marL="206375">
              <a:lnSpc>
                <a:spcPct val="100000"/>
              </a:lnSpc>
              <a:spcBef>
                <a:spcPts val="375"/>
              </a:spcBef>
            </a:pPr>
            <a:r>
              <a:rPr sz="900" dirty="0">
                <a:latin typeface="Tahoma"/>
                <a:cs typeface="Tahoma"/>
                <a:hlinkClick r:id="rId2"/>
              </a:rPr>
              <a:t>https://re-</a:t>
            </a:r>
            <a:r>
              <a:rPr sz="900" spc="65" dirty="0">
                <a:latin typeface="Tahoma"/>
                <a:cs typeface="Tahoma"/>
                <a:hlinkClick r:id="rId2"/>
              </a:rPr>
              <a:t>code-</a:t>
            </a:r>
            <a:r>
              <a:rPr sz="900" spc="70" dirty="0">
                <a:latin typeface="Tahoma"/>
                <a:cs typeface="Tahoma"/>
                <a:hlinkClick r:id="rId2"/>
              </a:rPr>
              <a:t>cord.tistory.com/entry/</a:t>
            </a:r>
            <a:r>
              <a:rPr sz="1000" spc="70" dirty="0">
                <a:latin typeface="휴먼아미체"/>
                <a:cs typeface="휴먼아미체"/>
                <a:hlinkClick r:id="rId2"/>
              </a:rPr>
              <a:t>해물파전말고</a:t>
            </a:r>
            <a:r>
              <a:rPr sz="900" spc="70" dirty="0">
                <a:latin typeface="Tahoma"/>
                <a:cs typeface="Tahoma"/>
                <a:hlinkClick r:id="rId2"/>
              </a:rPr>
              <a:t>-</a:t>
            </a:r>
            <a:r>
              <a:rPr sz="1000" spc="235" dirty="0">
                <a:latin typeface="휴먼아미체"/>
                <a:cs typeface="휴먼아미체"/>
                <a:hlinkClick r:id="rId2"/>
              </a:rPr>
              <a:t>역전</a:t>
            </a:r>
            <a:endParaRPr sz="10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210" dirty="0">
                <a:latin typeface="휴먼아미체"/>
                <a:cs typeface="휴먼아미체"/>
                <a:hlinkClick r:id="rId2"/>
              </a:rPr>
              <a:t>파</a:t>
            </a:r>
            <a:endParaRPr sz="1000">
              <a:latin typeface="휴먼아미체"/>
              <a:cs typeface="휴먼아미체"/>
            </a:endParaRPr>
          </a:p>
        </p:txBody>
      </p:sp>
      <p:pic>
        <p:nvPicPr>
          <p:cNvPr id="7" name="object 7">
            <a:hlinkClick r:id="rId2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6750" y="3905250"/>
            <a:ext cx="2171699" cy="13525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641" y="1146180"/>
            <a:ext cx="5305723" cy="5090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2176" y="6642875"/>
            <a:ext cx="5077320" cy="239216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818" y="914400"/>
            <a:ext cx="5696156" cy="2838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3866" y="4183805"/>
            <a:ext cx="5375986" cy="1766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6644512"/>
            <a:ext cx="32067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35" dirty="0">
                <a:latin typeface="휴먼아미체"/>
                <a:cs typeface="휴먼아미체"/>
              </a:rPr>
              <a:t>문제점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-180" dirty="0">
                <a:latin typeface="Tahoma"/>
                <a:cs typeface="Tahoma"/>
              </a:rPr>
              <a:t>1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: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층</a:t>
            </a:r>
            <a:r>
              <a:rPr sz="1200" spc="254" dirty="0">
                <a:latin typeface="Tahoma"/>
                <a:cs typeface="Tahoma"/>
              </a:rPr>
              <a:t>(</a:t>
            </a:r>
            <a:r>
              <a:rPr sz="1350" spc="254" dirty="0">
                <a:latin typeface="휴먼아미체"/>
                <a:cs typeface="휴먼아미체"/>
              </a:rPr>
              <a:t>레이어</a:t>
            </a:r>
            <a:r>
              <a:rPr sz="1200" spc="254" dirty="0">
                <a:latin typeface="Tahoma"/>
                <a:cs typeface="Tahoma"/>
              </a:rPr>
              <a:t>)</a:t>
            </a:r>
            <a:r>
              <a:rPr sz="1350" spc="254" dirty="0">
                <a:latin typeface="휴먼아미체"/>
                <a:cs typeface="휴먼아미체"/>
              </a:rPr>
              <a:t>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많이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사용하면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학습이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안됨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71" y="940880"/>
            <a:ext cx="5628702" cy="31158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349" y="4333875"/>
            <a:ext cx="5486625" cy="34979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8298967"/>
            <a:ext cx="3141980" cy="124460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350" spc="385" dirty="0">
                <a:latin typeface="휴먼아미체"/>
                <a:cs typeface="휴먼아미체"/>
              </a:rPr>
              <a:t>인풋의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가중치가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사라짐</a:t>
            </a:r>
            <a:endParaRPr sz="13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200" dirty="0">
                <a:latin typeface="Tahoma"/>
                <a:cs typeface="Tahoma"/>
              </a:rPr>
              <a:t>Gradient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가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소실되지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않는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새로운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활성함수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사용</a:t>
            </a:r>
            <a:endParaRPr sz="1350">
              <a:latin typeface="휴먼아미체"/>
              <a:cs typeface="휴먼아미체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409" dirty="0">
                <a:latin typeface="휴먼아미체"/>
                <a:cs typeface="휴먼아미체"/>
              </a:rPr>
              <a:t>층이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25" dirty="0">
                <a:latin typeface="휴먼아미체"/>
                <a:cs typeface="휴먼아미체"/>
              </a:rPr>
              <a:t>많을수록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과적합이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00" dirty="0">
                <a:latin typeface="휴먼아미체"/>
                <a:cs typeface="휴먼아미체"/>
              </a:rPr>
              <a:t>발생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20750"/>
            <a:ext cx="2263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Drop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out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or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Augmentation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90800"/>
            <a:ext cx="5743574" cy="761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581400"/>
            <a:ext cx="4974843" cy="1600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410200"/>
            <a:ext cx="5743574" cy="36099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819" y="956801"/>
            <a:ext cx="5633284" cy="12466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774" y="2457450"/>
            <a:ext cx="5076824" cy="4057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199" y="6743700"/>
            <a:ext cx="4371974" cy="18383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851" y="1119716"/>
            <a:ext cx="5286699" cy="34903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194" y="4993380"/>
            <a:ext cx="5330037" cy="29045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725" y="1228725"/>
            <a:ext cx="3657599" cy="2390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4735" y="5834945"/>
            <a:ext cx="3574801" cy="30077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4</a:t>
            </a:fld>
            <a:endParaRPr spc="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433" y="1021781"/>
            <a:ext cx="5392524" cy="18206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3675379"/>
            <a:ext cx="5325110" cy="109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</a:t>
            </a:r>
            <a:r>
              <a:rPr sz="1200" dirty="0">
                <a:latin typeface="Tahoma"/>
                <a:cs typeface="Tahoma"/>
                <a:hlinkClick r:id="rId3"/>
              </a:rPr>
              <a:t>p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s://stackoverflow.com/questions/71309358/what-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is-</a:t>
            </a:r>
            <a:r>
              <a:rPr sz="1200" u="sng" spc="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the-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best-</a:t>
            </a:r>
            <a:r>
              <a:rPr sz="1200" u="sng" spc="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way-</a:t>
            </a:r>
            <a:r>
              <a:rPr sz="1200" u="sng" spc="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to-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im</a:t>
            </a:r>
            <a:r>
              <a:rPr sz="1200" dirty="0">
                <a:latin typeface="Tahoma"/>
                <a:cs typeface="Tahoma"/>
                <a:hlinkClick r:id="rId3"/>
              </a:rPr>
              <a:t>p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lement-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1d-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convolution-in-</a:t>
            </a:r>
            <a:r>
              <a:rPr sz="1200" u="sng" spc="-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python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200" dirty="0">
                <a:latin typeface="Tahoma"/>
                <a:cs typeface="Tahoma"/>
              </a:rPr>
              <a:t>Early</a:t>
            </a:r>
            <a:r>
              <a:rPr sz="1200" spc="16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Stopping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350" spc="365" dirty="0">
                <a:latin typeface="휴먼아미체"/>
                <a:cs typeface="휴먼아미체"/>
              </a:rPr>
              <a:t>학습과정을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모니터링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하여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조기에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학습을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종료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(Overfitting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350" spc="165" dirty="0">
                <a:latin typeface="휴먼아미체"/>
                <a:cs typeface="휴먼아미체"/>
              </a:rPr>
              <a:t>방지</a:t>
            </a:r>
            <a:r>
              <a:rPr sz="1200" spc="165" dirty="0"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7917" y="5201357"/>
            <a:ext cx="5434780" cy="25103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40</a:t>
            </a:fld>
            <a:endParaRPr spc="4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34509"/>
            <a:ext cx="5743574" cy="5523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6686550"/>
            <a:ext cx="5743574" cy="3095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41</a:t>
            </a:fld>
            <a:endParaRPr spc="4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162" y="8091473"/>
            <a:ext cx="5734050" cy="1152525"/>
          </a:xfrm>
          <a:custGeom>
            <a:avLst/>
            <a:gdLst/>
            <a:ahLst/>
            <a:cxnLst/>
            <a:rect l="l" t="t" r="r" b="b"/>
            <a:pathLst>
              <a:path w="5734050" h="1152525">
                <a:moveTo>
                  <a:pt x="0" y="1128712"/>
                </a:moveTo>
                <a:lnTo>
                  <a:pt x="0" y="23812"/>
                </a:lnTo>
                <a:lnTo>
                  <a:pt x="0" y="20650"/>
                </a:lnTo>
                <a:lnTo>
                  <a:pt x="604" y="17564"/>
                </a:lnTo>
                <a:lnTo>
                  <a:pt x="1812" y="14620"/>
                </a:lnTo>
                <a:lnTo>
                  <a:pt x="3021" y="11687"/>
                </a:lnTo>
                <a:lnTo>
                  <a:pt x="4741" y="9115"/>
                </a:lnTo>
                <a:lnTo>
                  <a:pt x="6974" y="6924"/>
                </a:lnTo>
                <a:lnTo>
                  <a:pt x="9207" y="4686"/>
                </a:lnTo>
                <a:lnTo>
                  <a:pt x="11782" y="2981"/>
                </a:lnTo>
                <a:lnTo>
                  <a:pt x="14699" y="1790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5710237" y="0"/>
                </a:lnTo>
                <a:lnTo>
                  <a:pt x="5713394" y="0"/>
                </a:lnTo>
                <a:lnTo>
                  <a:pt x="5716432" y="600"/>
                </a:lnTo>
                <a:lnTo>
                  <a:pt x="5719349" y="1790"/>
                </a:lnTo>
                <a:lnTo>
                  <a:pt x="5722267" y="2981"/>
                </a:lnTo>
                <a:lnTo>
                  <a:pt x="5724842" y="4686"/>
                </a:lnTo>
                <a:lnTo>
                  <a:pt x="5727074" y="6924"/>
                </a:lnTo>
                <a:lnTo>
                  <a:pt x="5729307" y="9115"/>
                </a:lnTo>
                <a:lnTo>
                  <a:pt x="5734049" y="23812"/>
                </a:lnTo>
                <a:lnTo>
                  <a:pt x="5734049" y="1128712"/>
                </a:lnTo>
                <a:lnTo>
                  <a:pt x="5719349" y="1150629"/>
                </a:lnTo>
                <a:lnTo>
                  <a:pt x="5716432" y="1151858"/>
                </a:lnTo>
                <a:lnTo>
                  <a:pt x="5713394" y="1152486"/>
                </a:lnTo>
                <a:lnTo>
                  <a:pt x="5710237" y="1152524"/>
                </a:lnTo>
                <a:lnTo>
                  <a:pt x="23812" y="1152524"/>
                </a:lnTo>
                <a:lnTo>
                  <a:pt x="20654" y="1152486"/>
                </a:lnTo>
                <a:lnTo>
                  <a:pt x="17617" y="1151858"/>
                </a:lnTo>
                <a:lnTo>
                  <a:pt x="14699" y="1150629"/>
                </a:lnTo>
                <a:lnTo>
                  <a:pt x="11782" y="1149476"/>
                </a:lnTo>
                <a:lnTo>
                  <a:pt x="0" y="1131836"/>
                </a:lnTo>
                <a:lnTo>
                  <a:pt x="0" y="1128712"/>
                </a:lnTo>
                <a:close/>
              </a:path>
            </a:pathLst>
          </a:custGeom>
          <a:ln w="9524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1181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324100"/>
            <a:ext cx="5743574" cy="1247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3999" y="3800475"/>
            <a:ext cx="4524374" cy="1371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5400675"/>
            <a:ext cx="5743574" cy="17335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9825" y="8285479"/>
            <a:ext cx="52146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htt</a:t>
            </a:r>
            <a:r>
              <a:rPr sz="1200" spc="35" dirty="0">
                <a:latin typeface="Tahoma"/>
                <a:cs typeface="Tahoma"/>
                <a:hlinkClick r:id="rId6"/>
              </a:rPr>
              <a:t>p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s://s3-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us-west-</a:t>
            </a:r>
            <a:r>
              <a:rPr sz="1200" u="sng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2.amazonaws.com/secure.notion-</a:t>
            </a:r>
            <a:r>
              <a:rPr sz="1200" u="sng" spc="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static.com/d5dbc1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5f-</a:t>
            </a:r>
            <a:r>
              <a:rPr sz="1200" u="sng" spc="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6e4b-466d-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987a-</a:t>
            </a:r>
            <a:r>
              <a:rPr sz="1200" u="sng" spc="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8a3e591cacfc/KakaoTalk_20230417_064005934.m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90" dirty="0">
                <a:latin typeface="Tahoma"/>
                <a:cs typeface="Tahoma"/>
                <a:hlinkClick r:id="rId6"/>
              </a:rPr>
              <a:t>p</a:t>
            </a:r>
            <a:r>
              <a:rPr sz="1200" u="sng" spc="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42</a:t>
            </a:fld>
            <a:endParaRPr spc="4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219185"/>
            <a:ext cx="5743575" cy="1905000"/>
          </a:xfrm>
          <a:custGeom>
            <a:avLst/>
            <a:gdLst/>
            <a:ahLst/>
            <a:cxnLst/>
            <a:rect l="l" t="t" r="r" b="b"/>
            <a:pathLst>
              <a:path w="5743575" h="1905000">
                <a:moveTo>
                  <a:pt x="5718788" y="1904999"/>
                </a:moveTo>
                <a:lnTo>
                  <a:pt x="24785" y="1904999"/>
                </a:lnTo>
                <a:lnTo>
                  <a:pt x="21140" y="1904256"/>
                </a:lnTo>
                <a:lnTo>
                  <a:pt x="0" y="1880215"/>
                </a:lnTo>
                <a:lnTo>
                  <a:pt x="0" y="1876424"/>
                </a:lnTo>
                <a:lnTo>
                  <a:pt x="0" y="24784"/>
                </a:lnTo>
                <a:lnTo>
                  <a:pt x="24785" y="0"/>
                </a:lnTo>
                <a:lnTo>
                  <a:pt x="5718788" y="0"/>
                </a:lnTo>
                <a:lnTo>
                  <a:pt x="5743573" y="24784"/>
                </a:lnTo>
                <a:lnTo>
                  <a:pt x="5743573" y="1880215"/>
                </a:lnTo>
                <a:lnTo>
                  <a:pt x="5722433" y="1904256"/>
                </a:lnTo>
                <a:lnTo>
                  <a:pt x="5718788" y="1904999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4100" y="1358900"/>
            <a:ext cx="3866515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import numpy as </a:t>
            </a:r>
            <a:r>
              <a:rPr sz="1200" spc="-25" dirty="0">
                <a:latin typeface="Courier New"/>
                <a:cs typeface="Courier New"/>
              </a:rPr>
              <a:t>np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ary1 = np.array([1, 1, 2, 2, </a:t>
            </a:r>
            <a:r>
              <a:rPr sz="1200" spc="-25" dirty="0">
                <a:latin typeface="Courier New"/>
                <a:cs typeface="Courier New"/>
              </a:rPr>
              <a:t>1])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dirty="0">
                <a:latin typeface="Courier New"/>
                <a:cs typeface="Courier New"/>
              </a:rPr>
              <a:t>ary2 = np.array([1, 1, 1, </a:t>
            </a:r>
            <a:r>
              <a:rPr sz="1200" spc="-25" dirty="0">
                <a:latin typeface="Courier New"/>
                <a:cs typeface="Courier New"/>
              </a:rPr>
              <a:t>3])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dirty="0">
                <a:latin typeface="Courier New"/>
                <a:cs typeface="Courier New"/>
              </a:rPr>
              <a:t>conv_ary = np.convolve(ary2, ary1, </a:t>
            </a:r>
            <a:r>
              <a:rPr sz="1200" spc="-10" dirty="0">
                <a:latin typeface="Courier New"/>
                <a:cs typeface="Courier New"/>
              </a:rPr>
              <a:t>'full')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conv_ary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352800"/>
            <a:ext cx="5743574" cy="3238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43</a:t>
            </a:fld>
            <a:endParaRPr spc="4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724" y="923925"/>
            <a:ext cx="5219699" cy="37052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301" y="5085281"/>
            <a:ext cx="5431623" cy="28056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44</a:t>
            </a:fld>
            <a:endParaRPr spc="4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4" y="942975"/>
            <a:ext cx="5124449" cy="2657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49" y="4029075"/>
            <a:ext cx="4238624" cy="752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8300" y="5324475"/>
            <a:ext cx="4248149" cy="7429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9313" y="6610350"/>
            <a:ext cx="4010773" cy="638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1373" y="7934325"/>
            <a:ext cx="4477156" cy="1142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45</a:t>
            </a:fld>
            <a:endParaRPr spc="4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207" y="1023115"/>
            <a:ext cx="5650435" cy="16617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076575"/>
            <a:ext cx="5743574" cy="14192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46</a:t>
            </a:fld>
            <a:endParaRPr spc="4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5124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47</a:t>
            </a:fld>
            <a:endParaRPr spc="4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5114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48</a:t>
            </a:fld>
            <a:endParaRPr spc="4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1085850"/>
            <a:ext cx="4305299" cy="3314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2866" y="5057775"/>
            <a:ext cx="2973134" cy="41719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49</a:t>
            </a:fld>
            <a:endParaRPr spc="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751" y="1235411"/>
            <a:ext cx="4890646" cy="33745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9408" y="5133060"/>
            <a:ext cx="4237063" cy="44512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5</a:t>
            </a:fld>
            <a:endParaRPr spc="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EB76768-D7B9-42BF-BEA3-B61F06D1A397}"/>
                  </a:ext>
                </a:extLst>
              </p14:cNvPr>
              <p14:cNvContentPartPr/>
              <p14:nvPr/>
            </p14:nvContentPartPr>
            <p14:xfrm>
              <a:off x="3064589" y="9716483"/>
              <a:ext cx="49680" cy="986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EB76768-D7B9-42BF-BEA3-B61F06D1A3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5589" y="9707483"/>
                <a:ext cx="673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09DDB63-D62E-4F3B-8ED1-C92A5147CB94}"/>
                  </a:ext>
                </a:extLst>
              </p14:cNvPr>
              <p14:cNvContentPartPr/>
              <p14:nvPr/>
            </p14:nvContentPartPr>
            <p14:xfrm>
              <a:off x="2963789" y="9884963"/>
              <a:ext cx="216000" cy="1274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09DDB63-D62E-4F3B-8ED1-C92A5147CB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149" y="9876323"/>
                <a:ext cx="233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BC67B2-C2D1-4383-9C14-0846D2D4EE41}"/>
                  </a:ext>
                </a:extLst>
              </p14:cNvPr>
              <p14:cNvContentPartPr/>
              <p14:nvPr/>
            </p14:nvContentPartPr>
            <p14:xfrm>
              <a:off x="3144869" y="10007723"/>
              <a:ext cx="112680" cy="748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BC67B2-C2D1-4383-9C14-0846D2D4EE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5869" y="9999083"/>
                <a:ext cx="1303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B638E33-CBFE-46D4-A014-8CC04E4A53DD}"/>
                  </a:ext>
                </a:extLst>
              </p14:cNvPr>
              <p14:cNvContentPartPr/>
              <p14:nvPr/>
            </p14:nvContentPartPr>
            <p14:xfrm>
              <a:off x="3165029" y="10108163"/>
              <a:ext cx="10440" cy="734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B638E33-CBFE-46D4-A014-8CC04E4A53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6389" y="10099163"/>
                <a:ext cx="280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3F6F7FA-EF15-4003-AE63-61DDF4680B96}"/>
                  </a:ext>
                </a:extLst>
              </p14:cNvPr>
              <p14:cNvContentPartPr/>
              <p14:nvPr/>
            </p14:nvContentPartPr>
            <p14:xfrm>
              <a:off x="3104909" y="10204643"/>
              <a:ext cx="178920" cy="43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3F6F7FA-EF15-4003-AE63-61DDF4680B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5909" y="10196003"/>
                <a:ext cx="1965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F486816-10BC-4F82-AF1F-EFA8356E0D66}"/>
                  </a:ext>
                </a:extLst>
              </p14:cNvPr>
              <p14:cNvContentPartPr/>
              <p14:nvPr/>
            </p14:nvContentPartPr>
            <p14:xfrm>
              <a:off x="3395789" y="9816923"/>
              <a:ext cx="21600" cy="4453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F486816-10BC-4F82-AF1F-EFA8356E0D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87149" y="9808283"/>
                <a:ext cx="392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58E06E9-03F7-4AD6-B748-580353D657C6}"/>
                  </a:ext>
                </a:extLst>
              </p14:cNvPr>
              <p14:cNvContentPartPr/>
              <p14:nvPr/>
            </p14:nvContentPartPr>
            <p14:xfrm>
              <a:off x="3571469" y="9736283"/>
              <a:ext cx="106200" cy="13248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58E06E9-03F7-4AD6-B748-580353D657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62829" y="9727643"/>
                <a:ext cx="1238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E10BB13-FA57-41BC-9DFC-BC32A8D92B9F}"/>
                  </a:ext>
                </a:extLst>
              </p14:cNvPr>
              <p14:cNvContentPartPr/>
              <p14:nvPr/>
            </p14:nvContentPartPr>
            <p14:xfrm>
              <a:off x="3626909" y="9837083"/>
              <a:ext cx="73080" cy="273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E10BB13-FA57-41BC-9DFC-BC32A8D92B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18269" y="9828083"/>
                <a:ext cx="907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F46C7A3-97D6-48D7-9B6B-8842B1BAFD62}"/>
                  </a:ext>
                </a:extLst>
              </p14:cNvPr>
              <p14:cNvContentPartPr/>
              <p14:nvPr/>
            </p14:nvContentPartPr>
            <p14:xfrm>
              <a:off x="3626909" y="9947603"/>
              <a:ext cx="20880" cy="5400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F46C7A3-97D6-48D7-9B6B-8842B1BAFD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8269" y="9938963"/>
                <a:ext cx="385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D46254A-4A74-4E24-A73E-BA6B9903B48B}"/>
                  </a:ext>
                </a:extLst>
              </p14:cNvPr>
              <p14:cNvContentPartPr/>
              <p14:nvPr/>
            </p14:nvContentPartPr>
            <p14:xfrm>
              <a:off x="3566789" y="10017803"/>
              <a:ext cx="201960" cy="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D46254A-4A74-4E24-A73E-BA6B9903B4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57789" y="10009163"/>
                <a:ext cx="219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EF64E73-367D-4B30-AA56-0AECADF1C9BF}"/>
                  </a:ext>
                </a:extLst>
              </p14:cNvPr>
              <p14:cNvContentPartPr/>
              <p14:nvPr/>
            </p14:nvContentPartPr>
            <p14:xfrm>
              <a:off x="3602789" y="10078283"/>
              <a:ext cx="84960" cy="921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EF64E73-367D-4B30-AA56-0AECADF1C9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93789" y="10069283"/>
                <a:ext cx="1026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7A807DA-FE8C-461A-AE3A-17615AD3FDF2}"/>
                  </a:ext>
                </a:extLst>
              </p14:cNvPr>
              <p14:cNvContentPartPr/>
              <p14:nvPr/>
            </p14:nvContentPartPr>
            <p14:xfrm>
              <a:off x="3717629" y="10178723"/>
              <a:ext cx="6480" cy="43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7A807DA-FE8C-461A-AE3A-17615AD3FD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08989" y="10170083"/>
                <a:ext cx="2412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D3A7C5-3DD1-48B4-99BA-8BD2DFBFE625}"/>
              </a:ext>
            </a:extLst>
          </p:cNvPr>
          <p:cNvGrpSpPr/>
          <p:nvPr/>
        </p:nvGrpSpPr>
        <p:grpSpPr>
          <a:xfrm>
            <a:off x="3898709" y="9706403"/>
            <a:ext cx="338760" cy="454680"/>
            <a:chOff x="3898709" y="9706403"/>
            <a:chExt cx="3387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F9132FB-EC5F-4B27-91FC-4929526B2D93}"/>
                    </a:ext>
                  </a:extLst>
                </p14:cNvPr>
                <p14:cNvContentPartPr/>
                <p14:nvPr/>
              </p14:nvContentPartPr>
              <p14:xfrm>
                <a:off x="3898709" y="9716483"/>
                <a:ext cx="201960" cy="178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F9132FB-EC5F-4B27-91FC-4929526B2D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9709" y="9707483"/>
                  <a:ext cx="219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0845259-CF16-4CE3-8171-5641001DAB9A}"/>
                    </a:ext>
                  </a:extLst>
                </p14:cNvPr>
                <p14:cNvContentPartPr/>
                <p14:nvPr/>
              </p14:nvContentPartPr>
              <p14:xfrm>
                <a:off x="4180229" y="9706403"/>
                <a:ext cx="10800" cy="2008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0845259-CF16-4CE3-8171-5641001DAB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71229" y="9697763"/>
                  <a:ext cx="28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7F79E51-FCCB-4F2D-9E62-558602C5B327}"/>
                    </a:ext>
                  </a:extLst>
                </p14:cNvPr>
                <p14:cNvContentPartPr/>
                <p14:nvPr/>
              </p14:nvContentPartPr>
              <p14:xfrm>
                <a:off x="4189949" y="9877403"/>
                <a:ext cx="47520" cy="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7F79E51-FCCB-4F2D-9E62-558602C5B3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1309" y="9868403"/>
                  <a:ext cx="6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4F5D60E-B2EA-484D-89CE-843AC6FA6777}"/>
                    </a:ext>
                  </a:extLst>
                </p14:cNvPr>
                <p14:cNvContentPartPr/>
                <p14:nvPr/>
              </p14:nvContentPartPr>
              <p14:xfrm>
                <a:off x="4029029" y="9906923"/>
                <a:ext cx="194040" cy="2541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4F5D60E-B2EA-484D-89CE-843AC6FA67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0389" y="9897923"/>
                  <a:ext cx="211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C315746-41B2-481E-9AEA-2A4D16204787}"/>
                    </a:ext>
                  </a:extLst>
                </p14:cNvPr>
                <p14:cNvContentPartPr/>
                <p14:nvPr/>
              </p14:nvContentPartPr>
              <p14:xfrm>
                <a:off x="4149629" y="10007723"/>
                <a:ext cx="38520" cy="237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C315746-41B2-481E-9AEA-2A4D162047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40989" y="9999083"/>
                  <a:ext cx="56160" cy="41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162" y="919146"/>
            <a:ext cx="5734050" cy="1152525"/>
          </a:xfrm>
          <a:custGeom>
            <a:avLst/>
            <a:gdLst/>
            <a:ahLst/>
            <a:cxnLst/>
            <a:rect l="l" t="t" r="r" b="b"/>
            <a:pathLst>
              <a:path w="5734050" h="1152525">
                <a:moveTo>
                  <a:pt x="0" y="1128712"/>
                </a:moveTo>
                <a:lnTo>
                  <a:pt x="0" y="23812"/>
                </a:lnTo>
                <a:lnTo>
                  <a:pt x="0" y="20650"/>
                </a:lnTo>
                <a:lnTo>
                  <a:pt x="604" y="17564"/>
                </a:lnTo>
                <a:lnTo>
                  <a:pt x="1812" y="14620"/>
                </a:lnTo>
                <a:lnTo>
                  <a:pt x="3021" y="11715"/>
                </a:lnTo>
                <a:lnTo>
                  <a:pt x="4741" y="9153"/>
                </a:lnTo>
                <a:lnTo>
                  <a:pt x="6974" y="6953"/>
                </a:lnTo>
                <a:lnTo>
                  <a:pt x="9207" y="4686"/>
                </a:lnTo>
                <a:lnTo>
                  <a:pt x="11782" y="2981"/>
                </a:lnTo>
                <a:lnTo>
                  <a:pt x="14699" y="1790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5710237" y="0"/>
                </a:lnTo>
                <a:lnTo>
                  <a:pt x="5713394" y="0"/>
                </a:lnTo>
                <a:lnTo>
                  <a:pt x="5716432" y="600"/>
                </a:lnTo>
                <a:lnTo>
                  <a:pt x="5719349" y="1790"/>
                </a:lnTo>
                <a:lnTo>
                  <a:pt x="5722267" y="2981"/>
                </a:lnTo>
                <a:lnTo>
                  <a:pt x="5724842" y="4686"/>
                </a:lnTo>
                <a:lnTo>
                  <a:pt x="5727074" y="6953"/>
                </a:lnTo>
                <a:lnTo>
                  <a:pt x="5729307" y="9153"/>
                </a:lnTo>
                <a:lnTo>
                  <a:pt x="5734049" y="23812"/>
                </a:lnTo>
                <a:lnTo>
                  <a:pt x="5734049" y="1128712"/>
                </a:lnTo>
                <a:lnTo>
                  <a:pt x="5734048" y="1131836"/>
                </a:lnTo>
                <a:lnTo>
                  <a:pt x="5733444" y="1134856"/>
                </a:lnTo>
                <a:lnTo>
                  <a:pt x="5732236" y="1137751"/>
                </a:lnTo>
                <a:lnTo>
                  <a:pt x="5731028" y="1140694"/>
                </a:lnTo>
                <a:lnTo>
                  <a:pt x="5719349" y="1150629"/>
                </a:lnTo>
                <a:lnTo>
                  <a:pt x="5716432" y="1151858"/>
                </a:lnTo>
                <a:lnTo>
                  <a:pt x="5713394" y="1152486"/>
                </a:lnTo>
                <a:lnTo>
                  <a:pt x="5710237" y="1152524"/>
                </a:lnTo>
                <a:lnTo>
                  <a:pt x="23812" y="1152524"/>
                </a:lnTo>
                <a:lnTo>
                  <a:pt x="20654" y="1152486"/>
                </a:lnTo>
                <a:lnTo>
                  <a:pt x="17617" y="1151858"/>
                </a:lnTo>
                <a:lnTo>
                  <a:pt x="14699" y="1150629"/>
                </a:lnTo>
                <a:lnTo>
                  <a:pt x="11782" y="1149438"/>
                </a:lnTo>
                <a:lnTo>
                  <a:pt x="1812" y="1137751"/>
                </a:lnTo>
                <a:lnTo>
                  <a:pt x="604" y="1134856"/>
                </a:lnTo>
                <a:lnTo>
                  <a:pt x="0" y="1131836"/>
                </a:lnTo>
                <a:lnTo>
                  <a:pt x="0" y="1128712"/>
                </a:lnTo>
                <a:close/>
              </a:path>
            </a:pathLst>
          </a:custGeom>
          <a:ln w="9524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9825" y="1113155"/>
            <a:ext cx="52787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</a:t>
            </a:r>
            <a:r>
              <a:rPr sz="1200" spc="35" dirty="0">
                <a:latin typeface="Tahoma"/>
                <a:cs typeface="Tahoma"/>
                <a:hlinkClick r:id="rId2"/>
              </a:rPr>
              <a:t>p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s://s3-</a:t>
            </a:r>
            <a:r>
              <a:rPr sz="1200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us-west-</a:t>
            </a:r>
            <a:r>
              <a:rPr sz="1200" u="sng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2.amazonaws.com/secure.notion-</a:t>
            </a:r>
            <a:r>
              <a:rPr sz="1200" u="sng" spc="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static.com/53e12e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u="sng" spc="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39-480e-</a:t>
            </a:r>
            <a:r>
              <a:rPr sz="1200" u="sng" spc="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4d33-</a:t>
            </a:r>
            <a:r>
              <a:rPr sz="1200" u="sng" spc="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8672-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1f26c62028f0/KakaoTalk_20230417_064849029.m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spc="65" dirty="0">
                <a:latin typeface="Tahoma"/>
                <a:cs typeface="Tahoma"/>
                <a:hlinkClick r:id="rId2"/>
              </a:rPr>
              <a:t>p</a:t>
            </a:r>
            <a:r>
              <a:rPr sz="1200" u="sng" spc="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4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941" y="2474071"/>
            <a:ext cx="5493534" cy="19327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50</a:t>
            </a:fld>
            <a:endParaRPr spc="4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298" y="914400"/>
            <a:ext cx="5687676" cy="7229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8359012"/>
            <a:ext cx="8667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75" dirty="0">
                <a:latin typeface="휴먼아미체"/>
                <a:cs typeface="휴먼아미체"/>
              </a:rPr>
              <a:t>뉴럴네트워크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51</a:t>
            </a:fld>
            <a:endParaRPr spc="4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922" y="1120051"/>
            <a:ext cx="5495433" cy="25645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071" y="4122039"/>
            <a:ext cx="5425871" cy="21656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008" y="6756796"/>
            <a:ext cx="5662922" cy="26470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52</a:t>
            </a:fld>
            <a:endParaRPr spc="4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7448532"/>
            <a:ext cx="5743575" cy="1219200"/>
            <a:chOff x="914400" y="7448532"/>
            <a:chExt cx="5743575" cy="1219200"/>
          </a:xfrm>
        </p:grpSpPr>
        <p:sp>
          <p:nvSpPr>
            <p:cNvPr id="3" name="object 3">
              <a:hlinkClick r:id="rId2"/>
            </p:cNvPr>
            <p:cNvSpPr/>
            <p:nvPr/>
          </p:nvSpPr>
          <p:spPr>
            <a:xfrm>
              <a:off x="919162" y="7453294"/>
              <a:ext cx="5734050" cy="1209675"/>
            </a:xfrm>
            <a:custGeom>
              <a:avLst/>
              <a:gdLst/>
              <a:ahLst/>
              <a:cxnLst/>
              <a:rect l="l" t="t" r="r" b="b"/>
              <a:pathLst>
                <a:path w="5734050" h="1209675">
                  <a:moveTo>
                    <a:pt x="0" y="1185862"/>
                  </a:moveTo>
                  <a:lnTo>
                    <a:pt x="0" y="23812"/>
                  </a:lnTo>
                  <a:lnTo>
                    <a:pt x="0" y="20650"/>
                  </a:lnTo>
                  <a:lnTo>
                    <a:pt x="604" y="17602"/>
                  </a:lnTo>
                  <a:lnTo>
                    <a:pt x="1812" y="14697"/>
                  </a:lnTo>
                  <a:lnTo>
                    <a:pt x="3021" y="11753"/>
                  </a:lnTo>
                  <a:lnTo>
                    <a:pt x="4741" y="9153"/>
                  </a:lnTo>
                  <a:lnTo>
                    <a:pt x="6974" y="6953"/>
                  </a:lnTo>
                  <a:lnTo>
                    <a:pt x="9207" y="4724"/>
                  </a:lnTo>
                  <a:lnTo>
                    <a:pt x="11782" y="3009"/>
                  </a:lnTo>
                  <a:lnTo>
                    <a:pt x="14699" y="1790"/>
                  </a:lnTo>
                  <a:lnTo>
                    <a:pt x="17617" y="600"/>
                  </a:lnTo>
                  <a:lnTo>
                    <a:pt x="20654" y="0"/>
                  </a:lnTo>
                  <a:lnTo>
                    <a:pt x="23812" y="0"/>
                  </a:lnTo>
                  <a:lnTo>
                    <a:pt x="5710237" y="0"/>
                  </a:lnTo>
                  <a:lnTo>
                    <a:pt x="5713394" y="0"/>
                  </a:lnTo>
                  <a:lnTo>
                    <a:pt x="5716432" y="600"/>
                  </a:lnTo>
                  <a:lnTo>
                    <a:pt x="5719349" y="1790"/>
                  </a:lnTo>
                  <a:lnTo>
                    <a:pt x="5722267" y="3009"/>
                  </a:lnTo>
                  <a:lnTo>
                    <a:pt x="5724842" y="4724"/>
                  </a:lnTo>
                  <a:lnTo>
                    <a:pt x="5727074" y="6953"/>
                  </a:lnTo>
                  <a:lnTo>
                    <a:pt x="5729307" y="9153"/>
                  </a:lnTo>
                  <a:lnTo>
                    <a:pt x="5734049" y="23812"/>
                  </a:lnTo>
                  <a:lnTo>
                    <a:pt x="5734049" y="1185862"/>
                  </a:lnTo>
                  <a:lnTo>
                    <a:pt x="5734048" y="1188986"/>
                  </a:lnTo>
                  <a:lnTo>
                    <a:pt x="5733444" y="1192006"/>
                  </a:lnTo>
                  <a:lnTo>
                    <a:pt x="5732236" y="1194901"/>
                  </a:lnTo>
                  <a:lnTo>
                    <a:pt x="5731028" y="1197844"/>
                  </a:lnTo>
                  <a:lnTo>
                    <a:pt x="5710237" y="1209674"/>
                  </a:lnTo>
                  <a:lnTo>
                    <a:pt x="23812" y="1209674"/>
                  </a:lnTo>
                  <a:lnTo>
                    <a:pt x="20654" y="1209636"/>
                  </a:lnTo>
                  <a:lnTo>
                    <a:pt x="17617" y="1209008"/>
                  </a:lnTo>
                  <a:lnTo>
                    <a:pt x="14699" y="1207779"/>
                  </a:lnTo>
                  <a:lnTo>
                    <a:pt x="11782" y="1206588"/>
                  </a:lnTo>
                  <a:lnTo>
                    <a:pt x="1812" y="1194901"/>
                  </a:lnTo>
                  <a:lnTo>
                    <a:pt x="604" y="1192006"/>
                  </a:lnTo>
                  <a:lnTo>
                    <a:pt x="0" y="1188986"/>
                  </a:lnTo>
                  <a:lnTo>
                    <a:pt x="0" y="1185862"/>
                  </a:lnTo>
                  <a:close/>
                </a:path>
              </a:pathLst>
            </a:custGeom>
            <a:ln w="952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75" y="8362950"/>
              <a:ext cx="133349" cy="1428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1700" y="900938"/>
            <a:ext cx="109283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40" dirty="0">
                <a:latin typeface="휴먼아미체"/>
                <a:cs typeface="휴먼아미체"/>
              </a:rPr>
              <a:t>딥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뉴럴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네트워크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295" y="1819260"/>
            <a:ext cx="5504259" cy="27926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1700" y="4784242"/>
            <a:ext cx="2545080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23085" algn="just">
              <a:lnSpc>
                <a:spcPct val="148100"/>
              </a:lnSpc>
              <a:spcBef>
                <a:spcPts val="100"/>
              </a:spcBef>
            </a:pPr>
            <a:r>
              <a:rPr sz="1350" spc="345" dirty="0">
                <a:latin typeface="휴먼아미체"/>
                <a:cs typeface="휴먼아미체"/>
              </a:rPr>
              <a:t>골든에이지 </a:t>
            </a:r>
            <a:r>
              <a:rPr sz="1350" spc="300" dirty="0">
                <a:latin typeface="휴먼아미체"/>
                <a:cs typeface="휴먼아미체"/>
              </a:rPr>
              <a:t>다크에이지 </a:t>
            </a:r>
            <a:r>
              <a:rPr sz="1350" spc="290" dirty="0">
                <a:latin typeface="휴먼아미체"/>
                <a:cs typeface="휴먼아미체"/>
              </a:rPr>
              <a:t>역전파</a:t>
            </a:r>
            <a:endParaRPr sz="1350">
              <a:latin typeface="휴먼아미체"/>
              <a:cs typeface="휴먼아미체"/>
            </a:endParaRPr>
          </a:p>
          <a:p>
            <a:pPr marL="12700" algn="just">
              <a:lnSpc>
                <a:spcPct val="100000"/>
              </a:lnSpc>
              <a:spcBef>
                <a:spcPts val="780"/>
              </a:spcBef>
            </a:pPr>
            <a:r>
              <a:rPr sz="1350" spc="265" dirty="0">
                <a:latin typeface="휴먼아미체"/>
                <a:cs typeface="휴먼아미체"/>
              </a:rPr>
              <a:t>계산이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너무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많아짐</a:t>
            </a:r>
            <a:endParaRPr sz="1350">
              <a:latin typeface="휴먼아미체"/>
              <a:cs typeface="휴먼아미체"/>
            </a:endParaRPr>
          </a:p>
          <a:p>
            <a:pPr marL="12700" marR="5080" algn="just">
              <a:lnSpc>
                <a:spcPts val="2400"/>
              </a:lnSpc>
              <a:spcBef>
                <a:spcPts val="70"/>
              </a:spcBef>
            </a:pPr>
            <a:r>
              <a:rPr sz="1200" spc="45" dirty="0">
                <a:latin typeface="Tahoma"/>
                <a:cs typeface="Tahoma"/>
              </a:rPr>
              <a:t>Support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Vector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85" dirty="0">
                <a:latin typeface="Tahoma"/>
                <a:cs typeface="Tahoma"/>
              </a:rPr>
              <a:t>Max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254" dirty="0">
                <a:latin typeface="Tahoma"/>
                <a:cs typeface="Tahoma"/>
              </a:rPr>
              <a:t>(</a:t>
            </a:r>
            <a:r>
              <a:rPr sz="1350" spc="254" dirty="0">
                <a:latin typeface="휴먼아미체"/>
                <a:cs typeface="휴먼아미체"/>
              </a:rPr>
              <a:t>그래프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나누기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200" spc="-50" dirty="0">
                <a:latin typeface="Tahoma"/>
                <a:cs typeface="Tahoma"/>
              </a:rPr>
              <a:t>) </a:t>
            </a:r>
            <a:r>
              <a:rPr sz="1200" spc="60" dirty="0">
                <a:latin typeface="Tahoma"/>
                <a:cs typeface="Tahoma"/>
              </a:rPr>
              <a:t>Deep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Neural</a:t>
            </a:r>
            <a:r>
              <a:rPr sz="1200" spc="55" dirty="0">
                <a:latin typeface="Tahoma"/>
                <a:cs typeface="Tahoma"/>
              </a:rPr>
              <a:t> Network </a:t>
            </a:r>
            <a:r>
              <a:rPr sz="1200" spc="-10" dirty="0">
                <a:latin typeface="Tahoma"/>
                <a:cs typeface="Tahoma"/>
              </a:rPr>
              <a:t>(Pretraining) </a:t>
            </a:r>
            <a:r>
              <a:rPr sz="1200" dirty="0">
                <a:latin typeface="Tahoma"/>
                <a:cs typeface="Tahoma"/>
              </a:rPr>
              <a:t>2012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-409" dirty="0">
                <a:latin typeface="Tahoma"/>
                <a:cs typeface="Tahoma"/>
              </a:rPr>
              <a:t>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60" dirty="0">
                <a:latin typeface="Tahoma"/>
                <a:cs typeface="Tahoma"/>
              </a:rPr>
              <a:t>Deep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learning</a:t>
            </a:r>
            <a:r>
              <a:rPr sz="1200" spc="465" dirty="0">
                <a:latin typeface="Tahoma"/>
                <a:cs typeface="Tahoma"/>
              </a:rPr>
              <a:t> </a:t>
            </a:r>
            <a:r>
              <a:rPr sz="1200" spc="90" dirty="0">
                <a:latin typeface="Tahoma"/>
                <a:cs typeface="Tahoma"/>
              </a:rPr>
              <a:t>CNN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575" y="7509034"/>
            <a:ext cx="3232785" cy="10039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240"/>
              </a:spcBef>
            </a:pPr>
            <a:r>
              <a:rPr sz="1000" dirty="0">
                <a:latin typeface="Tahoma"/>
                <a:cs typeface="Tahoma"/>
                <a:hlinkClick r:id="rId2"/>
              </a:rPr>
              <a:t>06.</a:t>
            </a:r>
            <a:r>
              <a:rPr sz="1000" spc="130" dirty="0">
                <a:latin typeface="Tahoma"/>
                <a:cs typeface="Tahoma"/>
                <a:hlinkClick r:id="rId2"/>
              </a:rPr>
              <a:t> </a:t>
            </a:r>
            <a:r>
              <a:rPr sz="1150" spc="300" dirty="0">
                <a:latin typeface="휴먼아미체"/>
                <a:cs typeface="휴먼아미체"/>
                <a:hlinkClick r:id="rId2"/>
              </a:rPr>
              <a:t>합성곱</a:t>
            </a:r>
            <a:r>
              <a:rPr sz="1150" spc="-30" dirty="0">
                <a:latin typeface="휴먼아미체"/>
                <a:cs typeface="휴먼아미체"/>
                <a:hlinkClick r:id="rId2"/>
              </a:rPr>
              <a:t> </a:t>
            </a:r>
            <a:r>
              <a:rPr sz="1150" spc="265" dirty="0">
                <a:latin typeface="휴먼아미체"/>
                <a:cs typeface="휴먼아미체"/>
                <a:hlinkClick r:id="rId2"/>
              </a:rPr>
              <a:t>신경망</a:t>
            </a:r>
            <a:r>
              <a:rPr sz="1150" spc="-30" dirty="0">
                <a:latin typeface="휴먼아미체"/>
                <a:cs typeface="휴먼아미체"/>
                <a:hlinkClick r:id="rId2"/>
              </a:rPr>
              <a:t> </a:t>
            </a:r>
            <a:r>
              <a:rPr sz="1000" spc="105" dirty="0">
                <a:latin typeface="Tahoma"/>
                <a:cs typeface="Tahoma"/>
                <a:hlinkClick r:id="rId2"/>
              </a:rPr>
              <a:t>-</a:t>
            </a:r>
            <a:r>
              <a:rPr sz="1000" spc="130" dirty="0">
                <a:latin typeface="Tahoma"/>
                <a:cs typeface="Tahoma"/>
                <a:hlinkClick r:id="rId2"/>
              </a:rPr>
              <a:t> </a:t>
            </a:r>
            <a:r>
              <a:rPr sz="1000" dirty="0">
                <a:latin typeface="Tahoma"/>
                <a:cs typeface="Tahoma"/>
                <a:hlinkClick r:id="rId2"/>
              </a:rPr>
              <a:t>Convolutional</a:t>
            </a:r>
            <a:r>
              <a:rPr sz="1000" spc="130" dirty="0">
                <a:latin typeface="Tahoma"/>
                <a:cs typeface="Tahoma"/>
                <a:hlinkClick r:id="rId2"/>
              </a:rPr>
              <a:t> </a:t>
            </a:r>
            <a:r>
              <a:rPr sz="1000" dirty="0">
                <a:latin typeface="Tahoma"/>
                <a:cs typeface="Tahoma"/>
                <a:hlinkClick r:id="rId2"/>
              </a:rPr>
              <a:t>Neural</a:t>
            </a:r>
            <a:r>
              <a:rPr sz="1000" spc="135" dirty="0">
                <a:latin typeface="Tahoma"/>
                <a:cs typeface="Tahoma"/>
                <a:hlinkClick r:id="rId2"/>
              </a:rPr>
              <a:t> </a:t>
            </a:r>
            <a:r>
              <a:rPr sz="1000" spc="45" dirty="0">
                <a:latin typeface="Tahoma"/>
                <a:cs typeface="Tahoma"/>
                <a:hlinkClick r:id="rId2"/>
              </a:rPr>
              <a:t>Networks</a:t>
            </a:r>
            <a:r>
              <a:rPr sz="1000" spc="260" dirty="0">
                <a:latin typeface="Tahoma"/>
                <a:cs typeface="Tahoma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이번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4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포스팅은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핸즈온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머신러닝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6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교재</a:t>
            </a:r>
            <a:r>
              <a:rPr sz="900" spc="16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,</a:t>
            </a:r>
            <a:r>
              <a:rPr sz="900" spc="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cs231n </a:t>
            </a:r>
            <a:r>
              <a:rPr sz="1000" spc="28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강의를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가지고</a:t>
            </a:r>
            <a:r>
              <a:rPr sz="1000" spc="-1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공부한 </a:t>
            </a:r>
            <a:r>
              <a:rPr sz="1000" spc="31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것을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정리한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포스팅입니다</a:t>
            </a:r>
            <a:r>
              <a:rPr sz="900" spc="24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.</a:t>
            </a:r>
            <a:r>
              <a:rPr sz="900" spc="-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spc="1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CNN</a:t>
            </a:r>
            <a:r>
              <a:rPr sz="1000" spc="1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에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대해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6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좀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더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간략하게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8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알고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7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싶으신 </a:t>
            </a:r>
            <a:r>
              <a:rPr sz="1000" spc="36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분들은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04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아래의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링크를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참고하면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됩니다</a:t>
            </a:r>
            <a:r>
              <a:rPr sz="900" spc="19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.</a:t>
            </a:r>
            <a:r>
              <a:rPr sz="1000" spc="19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간략한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설명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900" spc="-7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:</a:t>
            </a:r>
            <a:r>
              <a:rPr sz="900" spc="-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합성곱신경망</a:t>
            </a:r>
            <a:endParaRPr sz="1000">
              <a:latin typeface="휴먼아미체"/>
              <a:cs typeface="휴먼아미체"/>
            </a:endParaRPr>
          </a:p>
          <a:p>
            <a:pPr marL="206375">
              <a:lnSpc>
                <a:spcPct val="100000"/>
              </a:lnSpc>
              <a:spcBef>
                <a:spcPts val="625"/>
              </a:spcBef>
            </a:pPr>
            <a:r>
              <a:rPr sz="900" dirty="0">
                <a:latin typeface="Tahoma"/>
                <a:cs typeface="Tahoma"/>
                <a:hlinkClick r:id="rId2"/>
              </a:rPr>
              <a:t>https://excelsior-</a:t>
            </a:r>
            <a:r>
              <a:rPr sz="900" spc="-10" dirty="0">
                <a:latin typeface="Tahoma"/>
                <a:cs typeface="Tahoma"/>
                <a:hlinkClick r:id="rId2"/>
              </a:rPr>
              <a:t>cjh.tistory.com/180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00" y="9230359"/>
            <a:ext cx="1853564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385" dirty="0">
                <a:latin typeface="휴먼아미체"/>
                <a:cs typeface="휴먼아미체"/>
              </a:rPr>
              <a:t>완전연결</a:t>
            </a:r>
            <a:r>
              <a:rPr sz="1700" spc="-345" dirty="0">
                <a:latin typeface="휴먼아미체"/>
                <a:cs typeface="휴먼아미체"/>
              </a:rPr>
              <a:t> </a:t>
            </a:r>
            <a:r>
              <a:rPr sz="1700" spc="400" dirty="0">
                <a:latin typeface="휴먼아미체"/>
                <a:cs typeface="휴먼아미체"/>
              </a:rPr>
              <a:t>계층의</a:t>
            </a:r>
            <a:r>
              <a:rPr sz="1700" spc="-345" dirty="0">
                <a:latin typeface="휴먼아미체"/>
                <a:cs typeface="휴먼아미체"/>
              </a:rPr>
              <a:t> </a:t>
            </a:r>
            <a:r>
              <a:rPr sz="1700" spc="375" dirty="0">
                <a:latin typeface="휴먼아미체"/>
                <a:cs typeface="휴먼아미체"/>
              </a:rPr>
              <a:t>문제점</a:t>
            </a:r>
            <a:endParaRPr sz="1700">
              <a:latin typeface="휴먼아미체"/>
              <a:cs typeface="휴먼아미체"/>
            </a:endParaRPr>
          </a:p>
        </p:txBody>
      </p:sp>
      <p:pic>
        <p:nvPicPr>
          <p:cNvPr id="10" name="object 10">
            <a:hlinkClick r:id="rId2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6750" y="7458075"/>
            <a:ext cx="2171699" cy="12001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53</a:t>
            </a:fld>
            <a:endParaRPr spc="4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8992"/>
            <a:ext cx="576008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50" spc="320" dirty="0">
                <a:latin typeface="휴먼아미체"/>
                <a:cs typeface="휴먼아미체"/>
              </a:rPr>
              <a:t>완전연결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05" dirty="0">
                <a:latin typeface="휴먼아미체"/>
                <a:cs typeface="휴먼아미체"/>
              </a:rPr>
              <a:t>계층</a:t>
            </a:r>
            <a:r>
              <a:rPr sz="1200" spc="105" dirty="0">
                <a:latin typeface="Tahoma"/>
                <a:cs typeface="Tahoma"/>
              </a:rPr>
              <a:t>(fully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60" dirty="0">
                <a:latin typeface="Tahoma"/>
                <a:cs typeface="Tahoma"/>
              </a:rPr>
              <a:t>connected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85" dirty="0">
                <a:latin typeface="Tahoma"/>
                <a:cs typeface="Tahoma"/>
              </a:rPr>
              <a:t>layer)</a:t>
            </a:r>
            <a:r>
              <a:rPr sz="1350" spc="85" dirty="0">
                <a:latin typeface="휴먼아미체"/>
                <a:cs typeface="휴먼아미체"/>
              </a:rPr>
              <a:t>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이용해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55" dirty="0">
                <a:latin typeface="Tahoma"/>
                <a:cs typeface="Tahoma"/>
              </a:rPr>
              <a:t>MNIST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데이터셋을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25" dirty="0">
                <a:latin typeface="휴먼아미체"/>
                <a:cs typeface="휴먼아미체"/>
              </a:rPr>
              <a:t>분류하는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모델을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만 </a:t>
            </a:r>
            <a:r>
              <a:rPr sz="1350" spc="480" dirty="0">
                <a:latin typeface="휴먼아미체"/>
                <a:cs typeface="휴먼아미체"/>
              </a:rPr>
              <a:t>들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85" dirty="0">
                <a:latin typeface="휴먼아미체"/>
                <a:cs typeface="휴먼아미체"/>
              </a:rPr>
              <a:t>때</a:t>
            </a:r>
            <a:r>
              <a:rPr sz="1200" spc="85" dirty="0">
                <a:latin typeface="Tahoma"/>
                <a:cs typeface="Tahoma"/>
              </a:rPr>
              <a:t>,</a:t>
            </a:r>
            <a:r>
              <a:rPr sz="1200" spc="340" dirty="0">
                <a:latin typeface="Tahoma"/>
                <a:cs typeface="Tahoma"/>
              </a:rPr>
              <a:t> </a:t>
            </a:r>
            <a:r>
              <a:rPr sz="1200" spc="185" dirty="0">
                <a:latin typeface="Tahoma"/>
                <a:cs typeface="Tahoma"/>
              </a:rPr>
              <a:t>3</a:t>
            </a:r>
            <a:r>
              <a:rPr sz="1350" spc="185" dirty="0">
                <a:latin typeface="휴먼아미체"/>
                <a:cs typeface="휴먼아미체"/>
              </a:rPr>
              <a:t>차원</a:t>
            </a:r>
            <a:r>
              <a:rPr sz="1200" spc="185" dirty="0">
                <a:latin typeface="Tahoma"/>
                <a:cs typeface="Tahoma"/>
              </a:rPr>
              <a:t>(</a:t>
            </a:r>
            <a:r>
              <a:rPr sz="1350" spc="185" dirty="0">
                <a:latin typeface="휴먼아미체"/>
                <a:cs typeface="휴먼아미체"/>
              </a:rPr>
              <a:t>세로</a:t>
            </a:r>
            <a:r>
              <a:rPr sz="1200" spc="185" dirty="0">
                <a:latin typeface="Tahoma"/>
                <a:cs typeface="Tahoma"/>
              </a:rPr>
              <a:t>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가로</a:t>
            </a:r>
            <a:r>
              <a:rPr sz="1200" spc="240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채널</a:t>
            </a:r>
            <a:r>
              <a:rPr sz="1200" spc="210" dirty="0">
                <a:latin typeface="Tahoma"/>
                <a:cs typeface="Tahoma"/>
              </a:rPr>
              <a:t>)</a:t>
            </a:r>
            <a:r>
              <a:rPr sz="1350" spc="210" dirty="0">
                <a:latin typeface="휴먼아미체"/>
                <a:cs typeface="휴먼아미체"/>
              </a:rPr>
              <a:t>인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55" dirty="0">
                <a:latin typeface="Tahoma"/>
                <a:cs typeface="Tahoma"/>
              </a:rPr>
              <a:t>MNIST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350" spc="135" dirty="0">
                <a:latin typeface="휴먼아미체"/>
                <a:cs typeface="휴먼아미체"/>
              </a:rPr>
              <a:t>데이터</a:t>
            </a:r>
            <a:r>
              <a:rPr sz="1200" spc="135" dirty="0">
                <a:latin typeface="Tahoma"/>
                <a:cs typeface="Tahoma"/>
              </a:rPr>
              <a:t>(28,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28,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95" dirty="0">
                <a:latin typeface="Tahoma"/>
                <a:cs typeface="Tahoma"/>
              </a:rPr>
              <a:t>1)</a:t>
            </a:r>
            <a:r>
              <a:rPr sz="1350" spc="95" dirty="0">
                <a:latin typeface="휴먼아미체"/>
                <a:cs typeface="휴먼아미체"/>
              </a:rPr>
              <a:t>를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140" dirty="0">
                <a:latin typeface="휴먼아미체"/>
                <a:cs typeface="휴먼아미체"/>
              </a:rPr>
              <a:t>입력층</a:t>
            </a:r>
            <a:r>
              <a:rPr sz="1200" spc="140" dirty="0">
                <a:latin typeface="Tahoma"/>
                <a:cs typeface="Tahoma"/>
              </a:rPr>
              <a:t>(input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layer)</a:t>
            </a:r>
            <a:r>
              <a:rPr sz="1350" spc="45" dirty="0">
                <a:latin typeface="휴먼아미체"/>
                <a:cs typeface="휴먼아미체"/>
              </a:rPr>
              <a:t>에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넣어 </a:t>
            </a:r>
            <a:r>
              <a:rPr sz="1350" spc="409" dirty="0">
                <a:latin typeface="휴먼아미체"/>
                <a:cs typeface="휴먼아미체"/>
              </a:rPr>
              <a:t>주기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위해서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그림</a:t>
            </a:r>
            <a:r>
              <a:rPr sz="1200" spc="254" dirty="0">
                <a:latin typeface="Tahoma"/>
                <a:cs typeface="Tahoma"/>
              </a:rPr>
              <a:t>(</a:t>
            </a:r>
            <a:r>
              <a:rPr sz="1350" spc="254" dirty="0">
                <a:latin typeface="휴먼아미체"/>
                <a:cs typeface="휴먼아미체"/>
              </a:rPr>
              <a:t>출처</a:t>
            </a:r>
            <a:r>
              <a:rPr sz="1200" spc="254" dirty="0">
                <a:latin typeface="Tahoma"/>
                <a:cs typeface="Tahoma"/>
              </a:rPr>
              <a:t>: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b="1" u="sng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cntk.ai</a:t>
            </a:r>
            <a:r>
              <a:rPr sz="1200" spc="50" dirty="0">
                <a:latin typeface="Tahoma"/>
                <a:cs typeface="Tahoma"/>
              </a:rPr>
              <a:t>)</a:t>
            </a:r>
            <a:r>
              <a:rPr sz="1350" spc="50" dirty="0">
                <a:latin typeface="휴먼아미체"/>
                <a:cs typeface="휴먼아미체"/>
              </a:rPr>
              <a:t>처럼</a:t>
            </a:r>
            <a:r>
              <a:rPr sz="1200" spc="5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229" dirty="0">
                <a:latin typeface="Tahoma"/>
                <a:cs typeface="Tahoma"/>
              </a:rPr>
              <a:t>3</a:t>
            </a:r>
            <a:r>
              <a:rPr sz="1350" spc="229" dirty="0">
                <a:latin typeface="휴먼아미체"/>
                <a:cs typeface="휴먼아미체"/>
              </a:rPr>
              <a:t>차원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-60" dirty="0">
                <a:latin typeface="Tahoma"/>
                <a:cs typeface="Tahoma"/>
              </a:rPr>
              <a:t>→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190" dirty="0">
                <a:latin typeface="Tahoma"/>
                <a:cs typeface="Tahoma"/>
              </a:rPr>
              <a:t>1</a:t>
            </a:r>
            <a:r>
              <a:rPr sz="1350" spc="190" dirty="0">
                <a:latin typeface="휴먼아미체"/>
                <a:cs typeface="휴먼아미체"/>
              </a:rPr>
              <a:t>차원의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10" dirty="0">
                <a:latin typeface="휴먼아미체"/>
                <a:cs typeface="휴먼아미체"/>
              </a:rPr>
              <a:t>평평한</a:t>
            </a:r>
            <a:r>
              <a:rPr sz="1200" spc="110" dirty="0">
                <a:latin typeface="Tahoma"/>
                <a:cs typeface="Tahoma"/>
              </a:rPr>
              <a:t>(flat)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데이터로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펼쳐 </a:t>
            </a:r>
            <a:r>
              <a:rPr sz="1350" spc="300" dirty="0">
                <a:latin typeface="휴먼아미체"/>
                <a:cs typeface="휴먼아미체"/>
              </a:rPr>
              <a:t>줘야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했다</a:t>
            </a:r>
            <a:r>
              <a:rPr sz="1200" spc="145" dirty="0">
                <a:latin typeface="Tahoma"/>
                <a:cs typeface="Tahoma"/>
              </a:rPr>
              <a:t>.</a:t>
            </a:r>
            <a:r>
              <a:rPr sz="1200" spc="340" dirty="0">
                <a:latin typeface="Tahoma"/>
                <a:cs typeface="Tahoma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즉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(28,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28,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1)</a:t>
            </a:r>
            <a:r>
              <a:rPr sz="1350" spc="50" dirty="0">
                <a:latin typeface="휴먼아미체"/>
                <a:cs typeface="휴먼아미체"/>
              </a:rPr>
              <a:t>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229" dirty="0">
                <a:latin typeface="Tahoma"/>
                <a:cs typeface="Tahoma"/>
              </a:rPr>
              <a:t>3</a:t>
            </a:r>
            <a:r>
              <a:rPr sz="1350" spc="229" dirty="0">
                <a:latin typeface="휴먼아미체"/>
                <a:cs typeface="휴먼아미체"/>
              </a:rPr>
              <a:t>차원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데이터를</a:t>
            </a:r>
            <a:r>
              <a:rPr sz="1350" spc="16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28*28*1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=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784</a:t>
            </a:r>
            <a:r>
              <a:rPr sz="1350" spc="130" dirty="0">
                <a:latin typeface="휴먼아미체"/>
                <a:cs typeface="휴먼아미체"/>
              </a:rPr>
              <a:t>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200" spc="145" dirty="0">
                <a:latin typeface="Tahoma"/>
                <a:cs typeface="Tahoma"/>
              </a:rPr>
              <a:t>1</a:t>
            </a:r>
            <a:r>
              <a:rPr sz="1350" spc="145" dirty="0">
                <a:latin typeface="휴먼아미체"/>
                <a:cs typeface="휴먼아미체"/>
              </a:rPr>
              <a:t>차원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데이터로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바꾼다음 </a:t>
            </a:r>
            <a:r>
              <a:rPr sz="1350" spc="335" dirty="0">
                <a:latin typeface="휴먼아미체"/>
                <a:cs typeface="휴먼아미체"/>
              </a:rPr>
              <a:t>입력층에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넣어줬다</a:t>
            </a:r>
            <a:r>
              <a:rPr sz="1200" spc="229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6631" y="2343150"/>
            <a:ext cx="4229606" cy="4000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6917842"/>
            <a:ext cx="5723890" cy="2654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2710">
              <a:lnSpc>
                <a:spcPct val="111100"/>
              </a:lnSpc>
              <a:spcBef>
                <a:spcPts val="95"/>
              </a:spcBef>
            </a:pPr>
            <a:r>
              <a:rPr sz="1350" spc="315" dirty="0">
                <a:latin typeface="휴먼아미체"/>
                <a:cs typeface="휴먼아미체"/>
              </a:rPr>
              <a:t>이러한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완전연결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계층의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문제점은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바로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b="1" spc="254" dirty="0">
                <a:latin typeface="Tahoma"/>
                <a:cs typeface="Tahoma"/>
              </a:rPr>
              <a:t>'</a:t>
            </a:r>
            <a:r>
              <a:rPr sz="1350" spc="254" dirty="0">
                <a:latin typeface="휴먼아미체"/>
                <a:cs typeface="휴먼아미체"/>
              </a:rPr>
              <a:t>데이터의</a:t>
            </a:r>
            <a:r>
              <a:rPr sz="1350" spc="-26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형상이</a:t>
            </a:r>
            <a:r>
              <a:rPr sz="1350" spc="-26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무시</a:t>
            </a:r>
            <a:r>
              <a:rPr sz="1200" b="1" spc="330" dirty="0">
                <a:latin typeface="Tahoma"/>
                <a:cs typeface="Tahoma"/>
              </a:rPr>
              <a:t>'</a:t>
            </a:r>
            <a:r>
              <a:rPr sz="1350" spc="330" dirty="0">
                <a:latin typeface="휴먼아미체"/>
                <a:cs typeface="휴먼아미체"/>
              </a:rPr>
              <a:t>된다는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것이다</a:t>
            </a:r>
            <a:r>
              <a:rPr sz="1200" spc="229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이미지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데이 </a:t>
            </a:r>
            <a:r>
              <a:rPr sz="1350" spc="340" dirty="0">
                <a:latin typeface="휴먼아미체"/>
                <a:cs typeface="휴먼아미체"/>
              </a:rPr>
              <a:t>터의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경우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185" dirty="0">
                <a:latin typeface="Tahoma"/>
                <a:cs typeface="Tahoma"/>
              </a:rPr>
              <a:t>3</a:t>
            </a:r>
            <a:r>
              <a:rPr sz="1350" spc="185" dirty="0">
                <a:latin typeface="휴먼아미체"/>
                <a:cs typeface="휴먼아미체"/>
              </a:rPr>
              <a:t>차원</a:t>
            </a:r>
            <a:r>
              <a:rPr sz="1200" spc="185" dirty="0">
                <a:latin typeface="Tahoma"/>
                <a:cs typeface="Tahoma"/>
              </a:rPr>
              <a:t>(</a:t>
            </a:r>
            <a:r>
              <a:rPr sz="1350" spc="185" dirty="0">
                <a:latin typeface="휴먼아미체"/>
                <a:cs typeface="휴먼아미체"/>
              </a:rPr>
              <a:t>세로</a:t>
            </a:r>
            <a:r>
              <a:rPr sz="1200" spc="18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가로</a:t>
            </a:r>
            <a:r>
              <a:rPr sz="1200" spc="24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채널</a:t>
            </a:r>
            <a:r>
              <a:rPr sz="1200" spc="210" dirty="0">
                <a:latin typeface="Tahoma"/>
                <a:cs typeface="Tahoma"/>
              </a:rPr>
              <a:t>)</a:t>
            </a:r>
            <a:r>
              <a:rPr sz="1350" spc="210" dirty="0">
                <a:latin typeface="휴먼아미체"/>
                <a:cs typeface="휴먼아미체"/>
              </a:rPr>
              <a:t>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형상을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가지며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형상에는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공간적</a:t>
            </a:r>
            <a:r>
              <a:rPr sz="1350" spc="-260" dirty="0">
                <a:latin typeface="휴먼아미체"/>
                <a:cs typeface="휴먼아미체"/>
              </a:rPr>
              <a:t> </a:t>
            </a:r>
            <a:r>
              <a:rPr sz="1350" spc="65" dirty="0">
                <a:latin typeface="휴먼아미체"/>
                <a:cs typeface="휴먼아미체"/>
              </a:rPr>
              <a:t>구조</a:t>
            </a:r>
            <a:r>
              <a:rPr sz="1200" b="1" spc="65" dirty="0">
                <a:latin typeface="Tahoma"/>
                <a:cs typeface="Tahoma"/>
              </a:rPr>
              <a:t>(spatial</a:t>
            </a:r>
            <a:endParaRPr sz="1200">
              <a:latin typeface="Tahoma"/>
              <a:cs typeface="Tahoma"/>
            </a:endParaRPr>
          </a:p>
          <a:p>
            <a:pPr marL="12700" marR="20955">
              <a:lnSpc>
                <a:spcPct val="111100"/>
              </a:lnSpc>
              <a:spcBef>
                <a:spcPts val="5"/>
              </a:spcBef>
            </a:pPr>
            <a:r>
              <a:rPr sz="1200" b="1" dirty="0">
                <a:latin typeface="Tahoma"/>
                <a:cs typeface="Tahoma"/>
              </a:rPr>
              <a:t>structure)</a:t>
            </a:r>
            <a:r>
              <a:rPr sz="1350" dirty="0">
                <a:latin typeface="휴먼아미체"/>
                <a:cs typeface="휴먼아미체"/>
              </a:rPr>
              <a:t>를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가진다</a:t>
            </a:r>
            <a:r>
              <a:rPr sz="1200" spc="210" dirty="0">
                <a:latin typeface="Tahoma"/>
                <a:cs typeface="Tahoma"/>
              </a:rPr>
              <a:t>.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예를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들어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공간적으로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가까운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픽셀은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값이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비슷하거나</a:t>
            </a:r>
            <a:r>
              <a:rPr sz="1200" spc="280" dirty="0">
                <a:latin typeface="Tahoma"/>
                <a:cs typeface="Tahoma"/>
              </a:rPr>
              <a:t>,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RGB</a:t>
            </a:r>
            <a:r>
              <a:rPr sz="1350" spc="130" dirty="0">
                <a:latin typeface="휴먼아미체"/>
                <a:cs typeface="휴먼아미체"/>
              </a:rPr>
              <a:t>의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각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140" dirty="0">
                <a:latin typeface="휴먼아미체"/>
                <a:cs typeface="휴먼아미체"/>
              </a:rPr>
              <a:t>채 </a:t>
            </a:r>
            <a:r>
              <a:rPr sz="1350" spc="409" dirty="0">
                <a:latin typeface="휴먼아미체"/>
                <a:cs typeface="휴먼아미체"/>
              </a:rPr>
              <a:t>널은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서로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밀접하게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관련되어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있거나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거리가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픽셀끼리는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관련이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없는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등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이미지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데이터 </a:t>
            </a:r>
            <a:r>
              <a:rPr sz="1350" spc="480" dirty="0">
                <a:latin typeface="휴먼아미체"/>
                <a:cs typeface="휴먼아미체"/>
              </a:rPr>
              <a:t>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spc="229" dirty="0">
                <a:latin typeface="Tahoma"/>
                <a:cs typeface="Tahoma"/>
              </a:rPr>
              <a:t>3</a:t>
            </a:r>
            <a:r>
              <a:rPr sz="1350" spc="229" dirty="0">
                <a:latin typeface="휴먼아미체"/>
                <a:cs typeface="휴먼아미체"/>
              </a:rPr>
              <a:t>차원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공간에서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정보들이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내포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50" dirty="0">
                <a:latin typeface="휴먼아미체"/>
                <a:cs typeface="휴먼아미체"/>
              </a:rPr>
              <a:t>되어있다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하지만</a:t>
            </a:r>
            <a:r>
              <a:rPr sz="1200" spc="21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완전연결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계층에서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190" dirty="0">
                <a:latin typeface="Tahoma"/>
                <a:cs typeface="Tahoma"/>
              </a:rPr>
              <a:t>1</a:t>
            </a:r>
            <a:r>
              <a:rPr sz="1350" spc="190" dirty="0">
                <a:latin typeface="휴먼아미체"/>
                <a:cs typeface="휴먼아미체"/>
              </a:rPr>
              <a:t>차원의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40" dirty="0">
                <a:latin typeface="휴먼아미체"/>
                <a:cs typeface="휴먼아미체"/>
              </a:rPr>
              <a:t>데 </a:t>
            </a:r>
            <a:r>
              <a:rPr sz="1350" spc="385" dirty="0">
                <a:latin typeface="휴먼아미체"/>
                <a:cs typeface="휴먼아미체"/>
              </a:rPr>
              <a:t>이터로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펼치게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되면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정보들이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사라지게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된다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spc="450" dirty="0">
                <a:latin typeface="휴먼아미체"/>
                <a:cs typeface="휴먼아미체"/>
              </a:rPr>
              <a:t>합성곱층</a:t>
            </a:r>
            <a:endParaRPr sz="17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350" spc="409" dirty="0">
                <a:latin typeface="휴먼아미체"/>
                <a:cs typeface="휴먼아미체"/>
              </a:rPr>
              <a:t>합성곱층은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200" spc="175" dirty="0">
                <a:latin typeface="Tahoma"/>
                <a:cs typeface="Tahoma"/>
              </a:rPr>
              <a:t>CNN</a:t>
            </a:r>
            <a:r>
              <a:rPr sz="1350" spc="175" dirty="0">
                <a:latin typeface="휴먼아미체"/>
                <a:cs typeface="휴먼아미체"/>
              </a:rPr>
              <a:t>에서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가장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중요한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구성요소이며</a:t>
            </a:r>
            <a:r>
              <a:rPr sz="1200" spc="350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2.1</a:t>
            </a:r>
            <a:r>
              <a:rPr sz="1350" dirty="0">
                <a:latin typeface="휴먼아미체"/>
                <a:cs typeface="휴먼아미체"/>
              </a:rPr>
              <a:t>의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완전연결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계층과는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달리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합성곱층</a:t>
            </a:r>
            <a:endParaRPr sz="13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200" b="1" spc="-30" dirty="0">
                <a:latin typeface="Tahoma"/>
                <a:cs typeface="Tahoma"/>
              </a:rPr>
              <a:t>(convolutional</a:t>
            </a:r>
            <a:r>
              <a:rPr sz="1200" b="1" spc="-3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layer)</a:t>
            </a:r>
            <a:r>
              <a:rPr sz="1350" dirty="0">
                <a:latin typeface="휴먼아미체"/>
                <a:cs typeface="휴먼아미체"/>
              </a:rPr>
              <a:t>은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그림과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같이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형상을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유지한다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254" dirty="0">
                <a:latin typeface="Tahoma"/>
                <a:cs typeface="Tahoma"/>
              </a:rPr>
              <a:t>3</a:t>
            </a:r>
            <a:r>
              <a:rPr sz="1350" spc="254" dirty="0">
                <a:latin typeface="휴먼아미체"/>
                <a:cs typeface="휴먼아미체"/>
              </a:rPr>
              <a:t>차원의</a:t>
            </a:r>
            <a:r>
              <a:rPr sz="1350" spc="-17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이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54</a:t>
            </a:fld>
            <a:endParaRPr spc="4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8992"/>
            <a:ext cx="570230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1100"/>
              </a:lnSpc>
              <a:spcBef>
                <a:spcPts val="95"/>
              </a:spcBef>
            </a:pPr>
            <a:r>
              <a:rPr sz="1350" spc="295" dirty="0">
                <a:latin typeface="휴먼아미체"/>
                <a:cs typeface="휴먼아미체"/>
              </a:rPr>
              <a:t>미지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그대로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입력층에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입력받으며</a:t>
            </a:r>
            <a:r>
              <a:rPr sz="1200" spc="290" dirty="0">
                <a:latin typeface="Tahoma"/>
                <a:cs typeface="Tahoma"/>
              </a:rPr>
              <a:t>,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출력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또한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200" spc="195" dirty="0">
                <a:latin typeface="Tahoma"/>
                <a:cs typeface="Tahoma"/>
              </a:rPr>
              <a:t>3</a:t>
            </a:r>
            <a:r>
              <a:rPr sz="1350" spc="195" dirty="0">
                <a:latin typeface="휴먼아미체"/>
                <a:cs typeface="휴먼아미체"/>
              </a:rPr>
              <a:t>차원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데이터로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출력하여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다음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계층</a:t>
            </a:r>
            <a:r>
              <a:rPr sz="1200" spc="114" dirty="0">
                <a:latin typeface="Tahoma"/>
                <a:cs typeface="Tahoma"/>
              </a:rPr>
              <a:t>(layer)</a:t>
            </a:r>
            <a:r>
              <a:rPr sz="1350" spc="114" dirty="0">
                <a:latin typeface="휴먼아미체"/>
                <a:cs typeface="휴먼아미체"/>
              </a:rPr>
              <a:t>으 </a:t>
            </a:r>
            <a:r>
              <a:rPr sz="1350" spc="395" dirty="0">
                <a:latin typeface="휴먼아미체"/>
                <a:cs typeface="휴먼아미체"/>
              </a:rPr>
              <a:t>로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전달하기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때문에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200" spc="204" dirty="0">
                <a:latin typeface="Tahoma"/>
                <a:cs typeface="Tahoma"/>
              </a:rPr>
              <a:t>CNN</a:t>
            </a:r>
            <a:r>
              <a:rPr sz="1350" spc="204" dirty="0">
                <a:latin typeface="휴먼아미체"/>
                <a:cs typeface="휴먼아미체"/>
              </a:rPr>
              <a:t>에서는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이미지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데이터처럼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형상을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가지는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데이터를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제대로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학습할 </a:t>
            </a:r>
            <a:r>
              <a:rPr sz="1350" spc="355" dirty="0">
                <a:latin typeface="휴먼아미체"/>
                <a:cs typeface="휴먼아미체"/>
              </a:rPr>
              <a:t>가능성이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높다고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있다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28799"/>
            <a:ext cx="5743574" cy="153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3555517"/>
            <a:ext cx="5632450" cy="11684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350" spc="380" dirty="0">
                <a:latin typeface="휴먼아미체"/>
                <a:cs typeface="휴먼아미체"/>
              </a:rPr>
              <a:t>합성곱층의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뉴런은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그림처럼</a:t>
            </a:r>
            <a:r>
              <a:rPr sz="1200" spc="275" dirty="0">
                <a:latin typeface="Tahoma"/>
                <a:cs typeface="Tahoma"/>
              </a:rPr>
              <a:t>(</a:t>
            </a:r>
            <a:r>
              <a:rPr sz="1350" spc="275" dirty="0">
                <a:latin typeface="휴먼아미체"/>
                <a:cs typeface="휴먼아미체"/>
              </a:rPr>
              <a:t>출처</a:t>
            </a:r>
            <a:r>
              <a:rPr sz="1200" spc="275" dirty="0">
                <a:latin typeface="Tahoma"/>
                <a:cs typeface="Tahoma"/>
              </a:rPr>
              <a:t>: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towardsdatascience.com</a:t>
            </a:r>
            <a:endParaRPr sz="1200">
              <a:latin typeface="Tahoma"/>
              <a:cs typeface="Tahoma"/>
            </a:endParaRPr>
          </a:p>
          <a:p>
            <a:pPr marL="12700" marR="1384300">
              <a:lnSpc>
                <a:spcPct val="111100"/>
              </a:lnSpc>
            </a:pPr>
            <a:r>
              <a:rPr sz="1200" dirty="0">
                <a:latin typeface="Tahoma"/>
                <a:cs typeface="Tahoma"/>
              </a:rPr>
              <a:t>)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이미지의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모든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픽셀에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연결되는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것이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아니라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합성곱층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뉴런의 </a:t>
            </a:r>
            <a:r>
              <a:rPr sz="1350" spc="100" dirty="0">
                <a:latin typeface="휴먼아미체"/>
                <a:cs typeface="휴먼아미체"/>
              </a:rPr>
              <a:t>수용영역</a:t>
            </a:r>
            <a:r>
              <a:rPr sz="1200" b="1" spc="100" dirty="0">
                <a:latin typeface="Tahoma"/>
                <a:cs typeface="Tahoma"/>
              </a:rPr>
              <a:t>(receptive</a:t>
            </a:r>
            <a:r>
              <a:rPr sz="1200" b="1" spc="3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field)</a:t>
            </a:r>
            <a:r>
              <a:rPr sz="1350" dirty="0">
                <a:latin typeface="휴먼아미체"/>
                <a:cs typeface="휴먼아미체"/>
              </a:rPr>
              <a:t>안에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있는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픽셀에만</a:t>
            </a:r>
            <a:r>
              <a:rPr sz="1350" spc="-17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연결</a:t>
            </a:r>
            <a:endParaRPr sz="1350">
              <a:latin typeface="휴먼아미체"/>
              <a:cs typeface="휴먼아미체"/>
            </a:endParaRPr>
          </a:p>
          <a:p>
            <a:pPr marL="12700" marR="5080">
              <a:lnSpc>
                <a:spcPct val="111100"/>
              </a:lnSpc>
              <a:spcBef>
                <a:spcPts val="5"/>
              </a:spcBef>
            </a:pP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되기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때문에</a:t>
            </a:r>
            <a:r>
              <a:rPr sz="1200" spc="21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앞의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합성곱층에서는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저수준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특성에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집중하고</a:t>
            </a:r>
            <a:r>
              <a:rPr sz="1200" spc="31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그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합성곱층에서는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고 </a:t>
            </a:r>
            <a:r>
              <a:rPr sz="1350" spc="480" dirty="0">
                <a:latin typeface="휴먼아미체"/>
                <a:cs typeface="휴먼아미체"/>
              </a:rPr>
              <a:t>수준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45" dirty="0">
                <a:latin typeface="휴먼아미체"/>
                <a:cs typeface="휴먼아미체"/>
              </a:rPr>
              <a:t>특성으로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조합해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나가도록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해준다</a:t>
            </a:r>
            <a:r>
              <a:rPr sz="1200" spc="21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4500" y="5534025"/>
            <a:ext cx="4429124" cy="24955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55</a:t>
            </a:fld>
            <a:endParaRPr spc="4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088" y="947706"/>
            <a:ext cx="5643541" cy="2498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3577272"/>
            <a:ext cx="5727700" cy="15849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spc="409" dirty="0">
                <a:latin typeface="휴먼아미체"/>
                <a:cs typeface="휴먼아미체"/>
              </a:rPr>
              <a:t>필터</a:t>
            </a:r>
            <a:r>
              <a:rPr sz="1700" spc="-345" dirty="0">
                <a:latin typeface="휴먼아미체"/>
                <a:cs typeface="휴먼아미체"/>
              </a:rPr>
              <a:t> </a:t>
            </a:r>
            <a:r>
              <a:rPr sz="1500" b="1" spc="-10" dirty="0">
                <a:latin typeface="Tahoma"/>
                <a:cs typeface="Tahoma"/>
              </a:rPr>
              <a:t>(Filter)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455"/>
              </a:spcBef>
            </a:pPr>
            <a:r>
              <a:rPr sz="1350" spc="290" dirty="0">
                <a:latin typeface="휴먼아미체"/>
                <a:cs typeface="휴먼아미체"/>
              </a:rPr>
              <a:t>위에서</a:t>
            </a:r>
            <a:r>
              <a:rPr sz="1350" spc="-16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설명한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수용영역</a:t>
            </a:r>
            <a:r>
              <a:rPr sz="1200" spc="145" dirty="0">
                <a:latin typeface="Tahoma"/>
                <a:cs typeface="Tahoma"/>
              </a:rPr>
              <a:t>(receptive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95" dirty="0">
                <a:latin typeface="Tahoma"/>
                <a:cs typeface="Tahoma"/>
              </a:rPr>
              <a:t>field)</a:t>
            </a:r>
            <a:r>
              <a:rPr sz="1350" spc="95" dirty="0">
                <a:latin typeface="휴먼아미체"/>
                <a:cs typeface="휴먼아미체"/>
              </a:rPr>
              <a:t>을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합성곱층에서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dirty="0">
                <a:latin typeface="휴먼아미체"/>
                <a:cs typeface="휴먼아미체"/>
              </a:rPr>
              <a:t>필터</a:t>
            </a:r>
            <a:r>
              <a:rPr sz="1200" b="1" dirty="0">
                <a:latin typeface="Tahoma"/>
                <a:cs typeface="Tahoma"/>
              </a:rPr>
              <a:t>(filter)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또는</a:t>
            </a:r>
            <a:r>
              <a:rPr sz="1350" spc="-160" dirty="0">
                <a:latin typeface="휴먼아미체"/>
                <a:cs typeface="휴먼아미체"/>
              </a:rPr>
              <a:t> </a:t>
            </a:r>
            <a:r>
              <a:rPr sz="1350" spc="75" dirty="0">
                <a:latin typeface="휴먼아미체"/>
                <a:cs typeface="휴먼아미체"/>
              </a:rPr>
              <a:t>커널</a:t>
            </a:r>
            <a:r>
              <a:rPr sz="1200" spc="75" dirty="0">
                <a:latin typeface="Tahoma"/>
                <a:cs typeface="Tahoma"/>
              </a:rPr>
              <a:t>(kernel) </a:t>
            </a:r>
            <a:r>
              <a:rPr sz="1350" spc="360" dirty="0">
                <a:latin typeface="휴먼아미체"/>
                <a:cs typeface="휴먼아미체"/>
              </a:rPr>
              <a:t>이라고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한다</a:t>
            </a:r>
            <a:r>
              <a:rPr sz="1200" spc="17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그림처럼</a:t>
            </a:r>
            <a:r>
              <a:rPr sz="1200" spc="29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바로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합성곱층에서의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가중치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80" dirty="0">
                <a:latin typeface="휴먼아미체"/>
                <a:cs typeface="휴먼아미체"/>
              </a:rPr>
              <a:t>파라미터</a:t>
            </a:r>
            <a:r>
              <a:rPr sz="1200" spc="180" dirty="0">
                <a:latin typeface="Tahoma"/>
                <a:cs typeface="Tahoma"/>
              </a:rPr>
              <a:t>(w)</a:t>
            </a:r>
            <a:r>
              <a:rPr sz="1350" spc="180" dirty="0">
                <a:latin typeface="휴먼아미체"/>
                <a:cs typeface="휴먼아미체"/>
              </a:rPr>
              <a:t>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00" dirty="0">
                <a:latin typeface="휴먼아미체"/>
                <a:cs typeface="휴먼아미체"/>
              </a:rPr>
              <a:t>해당 </a:t>
            </a:r>
            <a:r>
              <a:rPr sz="1350" spc="195" dirty="0">
                <a:latin typeface="휴먼아미체"/>
                <a:cs typeface="휴먼아미체"/>
              </a:rPr>
              <a:t>하며</a:t>
            </a:r>
            <a:r>
              <a:rPr sz="1200" spc="195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학습단계에서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적절한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필터를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찾도록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학습되며</a:t>
            </a:r>
            <a:r>
              <a:rPr sz="1200" spc="280" dirty="0">
                <a:latin typeface="Tahoma"/>
                <a:cs typeface="Tahoma"/>
              </a:rPr>
              <a:t>,</a:t>
            </a:r>
            <a:r>
              <a:rPr sz="1200" spc="320" dirty="0">
                <a:latin typeface="Tahoma"/>
                <a:cs typeface="Tahoma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층에서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입력데이터에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필터를 </a:t>
            </a:r>
            <a:r>
              <a:rPr sz="1350" spc="355" dirty="0">
                <a:latin typeface="휴먼아미체"/>
                <a:cs typeface="휴먼아미체"/>
              </a:rPr>
              <a:t>적용하여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유사한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이미지의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영역을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강조하는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65" dirty="0">
                <a:latin typeface="휴먼아미체"/>
                <a:cs typeface="휴먼아미체"/>
              </a:rPr>
              <a:t>특성맵</a:t>
            </a:r>
            <a:r>
              <a:rPr sz="1200" b="1" spc="65" dirty="0">
                <a:latin typeface="Tahoma"/>
                <a:cs typeface="Tahoma"/>
              </a:rPr>
              <a:t>(feature</a:t>
            </a:r>
            <a:r>
              <a:rPr sz="1200" b="1" spc="-60" dirty="0">
                <a:latin typeface="Tahoma"/>
                <a:cs typeface="Tahoma"/>
              </a:rPr>
              <a:t> </a:t>
            </a:r>
            <a:r>
              <a:rPr sz="1200" b="1" spc="55" dirty="0">
                <a:latin typeface="Tahoma"/>
                <a:cs typeface="Tahoma"/>
              </a:rPr>
              <a:t>map)</a:t>
            </a:r>
            <a:r>
              <a:rPr sz="1350" spc="55" dirty="0">
                <a:latin typeface="휴먼아미체"/>
                <a:cs typeface="휴먼아미체"/>
              </a:rPr>
              <a:t>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출력하여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다음 </a:t>
            </a:r>
            <a:r>
              <a:rPr sz="1350" spc="155" dirty="0">
                <a:latin typeface="휴먼아미체"/>
                <a:cs typeface="휴먼아미체"/>
              </a:rPr>
              <a:t>층</a:t>
            </a:r>
            <a:r>
              <a:rPr sz="1200" spc="155" dirty="0">
                <a:latin typeface="Tahoma"/>
                <a:cs typeface="Tahoma"/>
              </a:rPr>
              <a:t>(layer)</a:t>
            </a:r>
            <a:r>
              <a:rPr sz="1350" spc="155" dirty="0">
                <a:latin typeface="휴먼아미체"/>
                <a:cs typeface="휴먼아미체"/>
              </a:rPr>
              <a:t>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10" dirty="0">
                <a:latin typeface="휴먼아미체"/>
                <a:cs typeface="휴먼아미체"/>
              </a:rPr>
              <a:t>전달한다</a:t>
            </a:r>
            <a:r>
              <a:rPr sz="1200" spc="21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975" y="5457825"/>
            <a:ext cx="4190999" cy="1800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1700" y="7425260"/>
            <a:ext cx="5744210" cy="134683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5"/>
              </a:spcBef>
            </a:pPr>
            <a:r>
              <a:rPr sz="1700" spc="434" dirty="0">
                <a:latin typeface="휴먼아미체"/>
                <a:cs typeface="휴먼아미체"/>
              </a:rPr>
              <a:t>합성곱</a:t>
            </a:r>
            <a:r>
              <a:rPr sz="1700" spc="-315" dirty="0">
                <a:latin typeface="휴먼아미체"/>
                <a:cs typeface="휴먼아미체"/>
              </a:rPr>
              <a:t> </a:t>
            </a:r>
            <a:r>
              <a:rPr sz="1500" b="1" spc="-70" dirty="0">
                <a:latin typeface="Tahoma"/>
                <a:cs typeface="Tahoma"/>
              </a:rPr>
              <a:t>(Convolution)</a:t>
            </a:r>
            <a:r>
              <a:rPr sz="1500" b="1" spc="-5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vs.</a:t>
            </a:r>
            <a:r>
              <a:rPr sz="1500" b="1" spc="-90" dirty="0">
                <a:latin typeface="Tahoma"/>
                <a:cs typeface="Tahoma"/>
              </a:rPr>
              <a:t> </a:t>
            </a:r>
            <a:r>
              <a:rPr sz="1700" spc="450" dirty="0">
                <a:latin typeface="휴먼아미체"/>
                <a:cs typeface="휴먼아미체"/>
              </a:rPr>
              <a:t>교차</a:t>
            </a:r>
            <a:r>
              <a:rPr sz="1700" spc="-310" dirty="0">
                <a:latin typeface="휴먼아미체"/>
                <a:cs typeface="휴먼아미체"/>
              </a:rPr>
              <a:t> </a:t>
            </a:r>
            <a:r>
              <a:rPr sz="1700" spc="315" dirty="0">
                <a:latin typeface="휴먼아미체"/>
                <a:cs typeface="휴먼아미체"/>
              </a:rPr>
              <a:t>상관</a:t>
            </a:r>
            <a:r>
              <a:rPr sz="1700" spc="-310" dirty="0">
                <a:latin typeface="휴먼아미체"/>
                <a:cs typeface="휴먼아미체"/>
              </a:rPr>
              <a:t> </a:t>
            </a:r>
            <a:r>
              <a:rPr sz="1500" b="1" spc="-20" dirty="0">
                <a:latin typeface="Tahoma"/>
                <a:cs typeface="Tahoma"/>
              </a:rPr>
              <a:t>(Cross-</a:t>
            </a:r>
            <a:r>
              <a:rPr sz="1500" b="1" spc="-10" dirty="0">
                <a:latin typeface="Tahoma"/>
                <a:cs typeface="Tahoma"/>
              </a:rPr>
              <a:t>Correlation)</a:t>
            </a:r>
            <a:endParaRPr sz="1500">
              <a:latin typeface="Tahoma"/>
              <a:cs typeface="Tahoma"/>
            </a:endParaRPr>
          </a:p>
          <a:p>
            <a:pPr marL="12700" marR="5080" algn="just">
              <a:lnSpc>
                <a:spcPct val="109500"/>
              </a:lnSpc>
              <a:spcBef>
                <a:spcPts val="425"/>
              </a:spcBef>
            </a:pPr>
            <a:r>
              <a:rPr sz="1350" spc="365" dirty="0">
                <a:latin typeface="휴먼아미체"/>
                <a:cs typeface="휴먼아미체"/>
              </a:rPr>
              <a:t>합성곱은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200" i="1" spc="170" dirty="0">
                <a:latin typeface="Sitka Text"/>
                <a:cs typeface="Sitka Text"/>
              </a:rPr>
              <a:t>'</a:t>
            </a:r>
            <a:r>
              <a:rPr sz="1400" spc="170" dirty="0">
                <a:latin typeface="휴먼아미체"/>
                <a:cs typeface="휴먼아미체"/>
              </a:rPr>
              <a:t>하나의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75" dirty="0">
                <a:latin typeface="휴먼아미체"/>
                <a:cs typeface="휴먼아미체"/>
              </a:rPr>
              <a:t>함수와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350" dirty="0">
                <a:latin typeface="휴먼아미체"/>
                <a:cs typeface="휴먼아미체"/>
              </a:rPr>
              <a:t>또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95" dirty="0">
                <a:latin typeface="휴먼아미체"/>
                <a:cs typeface="휴먼아미체"/>
              </a:rPr>
              <a:t>다른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345" dirty="0">
                <a:latin typeface="휴먼아미체"/>
                <a:cs typeface="휴먼아미체"/>
              </a:rPr>
              <a:t>함수를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20" dirty="0">
                <a:latin typeface="휴먼아미체"/>
                <a:cs typeface="휴먼아미체"/>
              </a:rPr>
              <a:t>반전</a:t>
            </a:r>
            <a:r>
              <a:rPr sz="1400" spc="-130" dirty="0">
                <a:latin typeface="휴먼아미체"/>
                <a:cs typeface="휴먼아미체"/>
              </a:rPr>
              <a:t> </a:t>
            </a:r>
            <a:r>
              <a:rPr sz="1400" spc="300" dirty="0">
                <a:latin typeface="휴먼아미체"/>
                <a:cs typeface="휴먼아미체"/>
              </a:rPr>
              <a:t>이동한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95" dirty="0">
                <a:latin typeface="휴먼아미체"/>
                <a:cs typeface="휴먼아미체"/>
              </a:rPr>
              <a:t>값을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95" dirty="0">
                <a:latin typeface="휴먼아미체"/>
                <a:cs typeface="휴먼아미체"/>
              </a:rPr>
              <a:t>곱한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225" dirty="0">
                <a:latin typeface="휴먼아미체"/>
                <a:cs typeface="휴먼아미체"/>
              </a:rPr>
              <a:t>다음</a:t>
            </a:r>
            <a:r>
              <a:rPr sz="1200" i="1" spc="225" dirty="0">
                <a:latin typeface="Sitka Text"/>
                <a:cs typeface="Sitka Text"/>
              </a:rPr>
              <a:t>,</a:t>
            </a:r>
            <a:r>
              <a:rPr sz="1200" i="1" spc="100" dirty="0">
                <a:latin typeface="Sitka Text"/>
                <a:cs typeface="Sitka Text"/>
              </a:rPr>
              <a:t> </a:t>
            </a:r>
            <a:r>
              <a:rPr sz="1400" spc="245" dirty="0">
                <a:latin typeface="휴먼아미체"/>
                <a:cs typeface="휴먼아미체"/>
              </a:rPr>
              <a:t>구간에</a:t>
            </a:r>
            <a:r>
              <a:rPr sz="1400" spc="-130" dirty="0">
                <a:latin typeface="휴먼아미체"/>
                <a:cs typeface="휴먼아미체"/>
              </a:rPr>
              <a:t> </a:t>
            </a:r>
            <a:r>
              <a:rPr sz="1400" spc="105" dirty="0">
                <a:latin typeface="휴먼아미체"/>
                <a:cs typeface="휴먼아미체"/>
              </a:rPr>
              <a:t>대해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310" dirty="0">
                <a:latin typeface="휴먼아미체"/>
                <a:cs typeface="휴먼아미체"/>
              </a:rPr>
              <a:t>적분하여 </a:t>
            </a:r>
            <a:r>
              <a:rPr sz="1400" spc="320" dirty="0">
                <a:latin typeface="휴먼아미체"/>
                <a:cs typeface="휴먼아미체"/>
              </a:rPr>
              <a:t>새로운</a:t>
            </a:r>
            <a:r>
              <a:rPr sz="1400" spc="-135" dirty="0">
                <a:latin typeface="휴먼아미체"/>
                <a:cs typeface="휴먼아미체"/>
              </a:rPr>
              <a:t> </a:t>
            </a:r>
            <a:r>
              <a:rPr sz="1400" spc="345" dirty="0">
                <a:latin typeface="휴먼아미체"/>
                <a:cs typeface="휴먼아미체"/>
              </a:rPr>
              <a:t>함수를</a:t>
            </a:r>
            <a:r>
              <a:rPr sz="1400" spc="-130" dirty="0">
                <a:latin typeface="휴먼아미체"/>
                <a:cs typeface="휴먼아미체"/>
              </a:rPr>
              <a:t> </a:t>
            </a:r>
            <a:r>
              <a:rPr sz="1400" spc="345" dirty="0">
                <a:latin typeface="휴먼아미체"/>
                <a:cs typeface="휴먼아미체"/>
              </a:rPr>
              <a:t>구하는</a:t>
            </a:r>
            <a:r>
              <a:rPr sz="1400" spc="-130" dirty="0">
                <a:latin typeface="휴먼아미체"/>
                <a:cs typeface="휴먼아미체"/>
              </a:rPr>
              <a:t> </a:t>
            </a:r>
            <a:r>
              <a:rPr sz="1400" spc="225" dirty="0">
                <a:latin typeface="휴먼아미체"/>
                <a:cs typeface="휴먼아미체"/>
              </a:rPr>
              <a:t>연산자이다</a:t>
            </a:r>
            <a:r>
              <a:rPr sz="1200" i="1" spc="225" dirty="0">
                <a:latin typeface="Sitka Text"/>
                <a:cs typeface="Sitka Text"/>
              </a:rPr>
              <a:t>'</a:t>
            </a:r>
            <a:r>
              <a:rPr sz="1200" i="1" spc="105" dirty="0">
                <a:latin typeface="Sitka Text"/>
                <a:cs typeface="Sitka Text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라고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wiki</a:t>
            </a:r>
            <a:r>
              <a:rPr sz="1200" b="1" dirty="0">
                <a:latin typeface="Tahoma"/>
                <a:cs typeface="Tahoma"/>
                <a:hlinkClick r:id="rId4"/>
              </a:rPr>
              <a:t>p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edia</a:t>
            </a:r>
            <a:r>
              <a:rPr sz="1350" dirty="0">
                <a:latin typeface="휴먼아미체"/>
                <a:cs typeface="휴먼아미체"/>
              </a:rPr>
              <a:t>에서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정의하고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있다</a:t>
            </a:r>
            <a:r>
              <a:rPr sz="1200" spc="195" dirty="0">
                <a:latin typeface="Tahoma"/>
                <a:cs typeface="Tahoma"/>
              </a:rPr>
              <a:t>.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합성곱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연산은</a:t>
            </a:r>
            <a:r>
              <a:rPr sz="1350" spc="-1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푸리 </a:t>
            </a:r>
            <a:r>
              <a:rPr sz="1350" spc="100" dirty="0">
                <a:latin typeface="휴먼아미체"/>
                <a:cs typeface="휴먼아미체"/>
              </a:rPr>
              <a:t>에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80" dirty="0">
                <a:latin typeface="휴먼아미체"/>
                <a:cs typeface="휴먼아미체"/>
              </a:rPr>
              <a:t>변환</a:t>
            </a:r>
            <a:r>
              <a:rPr sz="1200" spc="80" dirty="0">
                <a:latin typeface="Tahoma"/>
                <a:cs typeface="Tahoma"/>
              </a:rPr>
              <a:t>(Fourier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transform)</a:t>
            </a:r>
            <a:r>
              <a:rPr sz="1350" spc="40" dirty="0">
                <a:latin typeface="휴먼아미체"/>
                <a:cs typeface="휴먼아미체"/>
              </a:rPr>
              <a:t>과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45" dirty="0">
                <a:latin typeface="휴먼아미체"/>
                <a:cs typeface="휴먼아미체"/>
              </a:rPr>
              <a:t>라플라스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100" dirty="0">
                <a:latin typeface="휴먼아미체"/>
                <a:cs typeface="휴먼아미체"/>
              </a:rPr>
              <a:t>변환</a:t>
            </a:r>
            <a:r>
              <a:rPr sz="1200" spc="100" dirty="0">
                <a:latin typeface="Tahoma"/>
                <a:cs typeface="Tahoma"/>
              </a:rPr>
              <a:t>(Laplace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transform)</a:t>
            </a:r>
            <a:r>
              <a:rPr sz="1350" spc="35" dirty="0">
                <a:latin typeface="휴먼아미체"/>
                <a:cs typeface="휴먼아미체"/>
              </a:rPr>
              <a:t>에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밀접한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04" dirty="0">
                <a:latin typeface="휴먼아미체"/>
                <a:cs typeface="휴먼아미체"/>
              </a:rPr>
              <a:t>관계가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있으 </a:t>
            </a:r>
            <a:r>
              <a:rPr sz="1350" spc="340" dirty="0">
                <a:latin typeface="휴먼아미체"/>
                <a:cs typeface="휴먼아미체"/>
              </a:rPr>
              <a:t>며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신호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처리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분야에서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많이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사용된다</a:t>
            </a:r>
            <a:r>
              <a:rPr sz="1200" spc="24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56</a:t>
            </a:fld>
            <a:endParaRPr spc="4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699" y="1114425"/>
            <a:ext cx="2257424" cy="4000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1907692"/>
            <a:ext cx="574865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8740">
              <a:lnSpc>
                <a:spcPct val="111100"/>
              </a:lnSpc>
              <a:spcBef>
                <a:spcPts val="95"/>
              </a:spcBef>
            </a:pPr>
            <a:r>
              <a:rPr sz="1350" spc="340" dirty="0">
                <a:latin typeface="휴먼아미체"/>
                <a:cs typeface="휴먼아미체"/>
              </a:rPr>
              <a:t>이미지의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경우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spc="254" dirty="0">
                <a:latin typeface="Tahoma"/>
                <a:cs typeface="Tahoma"/>
              </a:rPr>
              <a:t>2</a:t>
            </a:r>
            <a:r>
              <a:rPr sz="1350" spc="254" dirty="0">
                <a:latin typeface="휴먼아미체"/>
                <a:cs typeface="휴먼아미체"/>
              </a:rPr>
              <a:t>차원의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평면</a:t>
            </a:r>
            <a:r>
              <a:rPr sz="1200" spc="295" dirty="0">
                <a:latin typeface="Tahoma"/>
                <a:cs typeface="Tahoma"/>
              </a:rPr>
              <a:t>(</a:t>
            </a:r>
            <a:r>
              <a:rPr sz="1350" spc="295" dirty="0">
                <a:latin typeface="휴먼아미체"/>
                <a:cs typeface="휴먼아미체"/>
              </a:rPr>
              <a:t>높이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h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너비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160" dirty="0">
                <a:latin typeface="Tahoma"/>
                <a:cs typeface="Tahoma"/>
              </a:rPr>
              <a:t>)</a:t>
            </a:r>
            <a:r>
              <a:rPr sz="1350" spc="160" dirty="0">
                <a:latin typeface="휴먼아미체"/>
                <a:cs typeface="휴먼아미체"/>
              </a:rPr>
              <a:t>이며</a:t>
            </a:r>
            <a:r>
              <a:rPr sz="1200" spc="160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픽셀로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구성되어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있어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아래와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같이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200" spc="130" dirty="0">
                <a:latin typeface="Tahoma"/>
                <a:cs typeface="Tahoma"/>
              </a:rPr>
              <a:t>(</a:t>
            </a:r>
            <a:r>
              <a:rPr sz="1350" spc="130" dirty="0">
                <a:latin typeface="휴먼아미체"/>
                <a:cs typeface="휴먼아미체"/>
              </a:rPr>
              <a:t>시 </a:t>
            </a:r>
            <a:r>
              <a:rPr sz="1350" spc="345" dirty="0">
                <a:latin typeface="휴먼아미체"/>
                <a:cs typeface="휴먼아미체"/>
              </a:rPr>
              <a:t>그마</a:t>
            </a:r>
            <a:endParaRPr sz="1350">
              <a:latin typeface="휴먼아미체"/>
              <a:cs typeface="휴먼아미체"/>
            </a:endParaRPr>
          </a:p>
          <a:p>
            <a:pPr marL="12700" marR="5080">
              <a:lnSpc>
                <a:spcPct val="111100"/>
              </a:lnSpc>
              <a:spcBef>
                <a:spcPts val="5"/>
              </a:spcBef>
            </a:pPr>
            <a:r>
              <a:rPr sz="1200" spc="229" dirty="0">
                <a:latin typeface="Tahoma"/>
                <a:cs typeface="Tahoma"/>
              </a:rPr>
              <a:t>)</a:t>
            </a:r>
            <a:r>
              <a:rPr sz="1350" spc="229" dirty="0">
                <a:latin typeface="휴먼아미체"/>
                <a:cs typeface="휴먼아미체"/>
              </a:rPr>
              <a:t>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이용해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나타낼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있으며</a:t>
            </a:r>
            <a:r>
              <a:rPr sz="1200" spc="28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함수가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함수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위를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이동하면서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원소별</a:t>
            </a:r>
            <a:r>
              <a:rPr sz="1200" spc="114" dirty="0">
                <a:latin typeface="Tahoma"/>
                <a:cs typeface="Tahoma"/>
              </a:rPr>
              <a:t>(element-</a:t>
            </a:r>
            <a:r>
              <a:rPr sz="1200" spc="50" dirty="0">
                <a:latin typeface="Tahoma"/>
                <a:cs typeface="Tahoma"/>
              </a:rPr>
              <a:t>wise) </a:t>
            </a:r>
            <a:r>
              <a:rPr sz="1350" spc="335" dirty="0">
                <a:latin typeface="휴먼아미체"/>
                <a:cs typeface="휴먼아미체"/>
              </a:rPr>
              <a:t>곱셈의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합을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계산하는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연산이다</a:t>
            </a:r>
            <a:r>
              <a:rPr sz="1200" spc="21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3190875"/>
            <a:ext cx="3028949" cy="4857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1700" y="3869842"/>
            <a:ext cx="420878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50" spc="335" dirty="0">
                <a:latin typeface="휴먼아미체"/>
                <a:cs typeface="휴먼아미체"/>
              </a:rPr>
              <a:t>합성곱과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매우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유사한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하는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교차</a:t>
            </a:r>
            <a:r>
              <a:rPr sz="1350" spc="-254" dirty="0">
                <a:latin typeface="휴먼아미체"/>
                <a:cs typeface="휴먼아미체"/>
              </a:rPr>
              <a:t> </a:t>
            </a:r>
            <a:r>
              <a:rPr sz="1350" spc="55" dirty="0">
                <a:latin typeface="휴먼아미체"/>
                <a:cs typeface="휴먼아미체"/>
              </a:rPr>
              <a:t>상관</a:t>
            </a:r>
            <a:r>
              <a:rPr sz="1200" b="1" spc="55" dirty="0">
                <a:latin typeface="Tahoma"/>
                <a:cs typeface="Tahoma"/>
              </a:rPr>
              <a:t>(cross-</a:t>
            </a:r>
            <a:r>
              <a:rPr sz="1200" b="1" spc="-20" dirty="0">
                <a:latin typeface="Tahoma"/>
                <a:cs typeface="Tahoma"/>
              </a:rPr>
              <a:t>correlation)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있는데</a:t>
            </a:r>
            <a:r>
              <a:rPr sz="1200" spc="24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교차상관의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식은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다음과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같다</a:t>
            </a:r>
            <a:r>
              <a:rPr sz="1200" spc="14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5525" y="4667250"/>
            <a:ext cx="3028949" cy="10667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1700" y="5984392"/>
            <a:ext cx="3530600" cy="4826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350" spc="335" dirty="0">
                <a:latin typeface="휴먼아미체"/>
                <a:cs typeface="휴먼아미체"/>
              </a:rPr>
              <a:t>합성곱과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교차상관의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차이는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함수</a:t>
            </a:r>
            <a:r>
              <a:rPr sz="1200" spc="265" dirty="0">
                <a:latin typeface="Tahoma"/>
                <a:cs typeface="Tahoma"/>
              </a:rPr>
              <a:t>(</a:t>
            </a:r>
            <a:r>
              <a:rPr sz="1350" spc="265" dirty="0">
                <a:latin typeface="휴먼아미체"/>
                <a:cs typeface="휴먼아미체"/>
              </a:rPr>
              <a:t>위에서</a:t>
            </a:r>
            <a:r>
              <a:rPr sz="1350" spc="140" dirty="0">
                <a:latin typeface="휴먼아미체"/>
                <a:cs typeface="휴먼아미체"/>
              </a:rPr>
              <a:t> </a:t>
            </a:r>
            <a:r>
              <a:rPr sz="1200" spc="175" dirty="0">
                <a:latin typeface="Tahoma"/>
                <a:cs typeface="Tahoma"/>
              </a:rPr>
              <a:t>g)</a:t>
            </a:r>
            <a:r>
              <a:rPr sz="1350" spc="175" dirty="0">
                <a:latin typeface="휴먼아미체"/>
                <a:cs typeface="휴먼아미체"/>
              </a:rPr>
              <a:t>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65" dirty="0">
                <a:latin typeface="휴먼아미체"/>
                <a:cs typeface="휴먼아미체"/>
              </a:rPr>
              <a:t>반전</a:t>
            </a:r>
            <a:r>
              <a:rPr sz="1200" spc="165" dirty="0">
                <a:latin typeface="Tahoma"/>
                <a:cs typeface="Tahoma"/>
              </a:rPr>
              <a:t>(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200" spc="240" dirty="0">
                <a:latin typeface="Tahoma"/>
                <a:cs typeface="Tahoma"/>
              </a:rPr>
              <a:t>)</a:t>
            </a:r>
            <a:r>
              <a:rPr sz="1350" spc="240" dirty="0">
                <a:latin typeface="휴먼아미체"/>
                <a:cs typeface="휴먼아미체"/>
              </a:rPr>
              <a:t>하는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것만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빼고는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동일한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함수이다</a:t>
            </a:r>
            <a:r>
              <a:rPr sz="1200" spc="254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0299" y="6781800"/>
            <a:ext cx="2724149" cy="19145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1700" y="9013342"/>
            <a:ext cx="5722620" cy="7112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200" spc="170" dirty="0">
                <a:latin typeface="Tahoma"/>
                <a:cs typeface="Tahoma"/>
              </a:rPr>
              <a:t>CNN</a:t>
            </a:r>
            <a:r>
              <a:rPr sz="1350" spc="170" dirty="0">
                <a:latin typeface="휴먼아미체"/>
                <a:cs typeface="휴먼아미체"/>
              </a:rPr>
              <a:t>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합성곱층</a:t>
            </a:r>
            <a:r>
              <a:rPr sz="1200" spc="114" dirty="0">
                <a:latin typeface="Tahoma"/>
                <a:cs typeface="Tahoma"/>
              </a:rPr>
              <a:t>(convolutional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125" dirty="0">
                <a:latin typeface="Tahoma"/>
                <a:cs typeface="Tahoma"/>
              </a:rPr>
              <a:t>layer)</a:t>
            </a:r>
            <a:r>
              <a:rPr sz="1350" spc="125" dirty="0">
                <a:latin typeface="휴먼아미체"/>
                <a:cs typeface="휴먼아미체"/>
              </a:rPr>
              <a:t>에서는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합성곱이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아닌</a:t>
            </a:r>
            <a:r>
              <a:rPr sz="1200" spc="195" dirty="0">
                <a:latin typeface="Tahoma"/>
                <a:cs typeface="Tahoma"/>
              </a:rPr>
              <a:t>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교차상관</a:t>
            </a:r>
            <a:r>
              <a:rPr sz="1200" spc="145" dirty="0">
                <a:latin typeface="Tahoma"/>
                <a:cs typeface="Tahoma"/>
              </a:rPr>
              <a:t>(cross-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200" spc="65" dirty="0">
                <a:latin typeface="Tahoma"/>
                <a:cs typeface="Tahoma"/>
              </a:rPr>
              <a:t>correlation)</a:t>
            </a:r>
            <a:r>
              <a:rPr sz="1350" spc="65" dirty="0">
                <a:latin typeface="휴먼아미체"/>
                <a:cs typeface="휴먼아미체"/>
              </a:rPr>
              <a:t>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사용하는데</a:t>
            </a:r>
            <a:r>
              <a:rPr sz="1200" spc="275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그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이유는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연산을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하려면</a:t>
            </a:r>
            <a:r>
              <a:rPr sz="1200" spc="229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80" dirty="0">
                <a:latin typeface="휴먼아미체"/>
                <a:cs typeface="휴먼아미체"/>
              </a:rPr>
              <a:t>필터</a:t>
            </a:r>
            <a:r>
              <a:rPr sz="1200" spc="80" dirty="0">
                <a:latin typeface="Tahoma"/>
                <a:cs typeface="Tahoma"/>
              </a:rPr>
              <a:t>(filter/kernel)</a:t>
            </a:r>
            <a:r>
              <a:rPr sz="1350" spc="80" dirty="0">
                <a:latin typeface="휴먼아미체"/>
                <a:cs typeface="휴먼아미체"/>
              </a:rPr>
              <a:t>를</a:t>
            </a:r>
            <a:r>
              <a:rPr sz="1350" spc="-20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뒤집은</a:t>
            </a:r>
            <a:endParaRPr sz="13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200" spc="140" dirty="0">
                <a:latin typeface="Tahoma"/>
                <a:cs typeface="Tahoma"/>
              </a:rPr>
              <a:t>(</a:t>
            </a:r>
            <a:r>
              <a:rPr sz="1350" spc="140" dirty="0">
                <a:latin typeface="휴먼아미체"/>
                <a:cs typeface="휴먼아미체"/>
              </a:rPr>
              <a:t>반전</a:t>
            </a:r>
            <a:r>
              <a:rPr sz="1200" spc="140" dirty="0">
                <a:latin typeface="Tahoma"/>
                <a:cs typeface="Tahoma"/>
              </a:rPr>
              <a:t>)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적용해야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한다</a:t>
            </a:r>
            <a:r>
              <a:rPr sz="1200" spc="170" dirty="0">
                <a:latin typeface="Tahoma"/>
                <a:cs typeface="Tahoma"/>
              </a:rPr>
              <a:t>.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그런데</a:t>
            </a:r>
            <a:r>
              <a:rPr sz="1200" spc="24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225" dirty="0">
                <a:latin typeface="Tahoma"/>
                <a:cs typeface="Tahoma"/>
              </a:rPr>
              <a:t>CNN</a:t>
            </a:r>
            <a:r>
              <a:rPr sz="1350" spc="225" dirty="0">
                <a:latin typeface="휴먼아미체"/>
                <a:cs typeface="휴먼아미체"/>
              </a:rPr>
              <a:t>에서는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필터의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학습하는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것이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목적이기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때문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57</a:t>
            </a:fld>
            <a:endParaRPr spc="4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8992"/>
            <a:ext cx="5751195" cy="3187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2555">
              <a:lnSpc>
                <a:spcPct val="111100"/>
              </a:lnSpc>
              <a:spcBef>
                <a:spcPts val="95"/>
              </a:spcBef>
            </a:pPr>
            <a:r>
              <a:rPr sz="1350" spc="85" dirty="0">
                <a:latin typeface="휴먼아미체"/>
                <a:cs typeface="휴먼아미체"/>
              </a:rPr>
              <a:t>에</a:t>
            </a:r>
            <a:r>
              <a:rPr sz="1200" spc="8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합성곱을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적용하는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것이나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교차상관을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적용하는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것이나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동일하다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다만</a:t>
            </a:r>
            <a:r>
              <a:rPr sz="1200" spc="170" dirty="0">
                <a:latin typeface="Tahoma"/>
                <a:cs typeface="Tahoma"/>
              </a:rPr>
              <a:t>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학습단계와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추 </a:t>
            </a:r>
            <a:r>
              <a:rPr sz="1350" spc="70" dirty="0">
                <a:latin typeface="휴먼아미체"/>
                <a:cs typeface="휴먼아미체"/>
              </a:rPr>
              <a:t>론</a:t>
            </a:r>
            <a:r>
              <a:rPr sz="1200" spc="70" dirty="0">
                <a:latin typeface="Tahoma"/>
                <a:cs typeface="Tahoma"/>
              </a:rPr>
              <a:t>(inference)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단계에서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일정하면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된다</a:t>
            </a:r>
            <a:r>
              <a:rPr sz="1200" spc="195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이러한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u="sng" spc="350" dirty="0">
                <a:uFill>
                  <a:solidFill>
                    <a:srgbClr val="000000"/>
                  </a:solidFill>
                </a:uFill>
                <a:latin typeface="휴먼아미체"/>
                <a:cs typeface="휴먼아미체"/>
                <a:hlinkClick r:id="rId2"/>
              </a:rPr>
              <a:t>텐서플로</a:t>
            </a:r>
            <a:endParaRPr sz="13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350" spc="265" dirty="0">
                <a:latin typeface="휴먼아미체"/>
                <a:cs typeface="휴먼아미체"/>
              </a:rPr>
              <a:t>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딥러닝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프레임워크들은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합성곱이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아닌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교차상관으로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0" dirty="0">
                <a:latin typeface="휴먼아미체"/>
                <a:cs typeface="휴먼아미체"/>
              </a:rPr>
              <a:t>합성곱층이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구현되어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있다</a:t>
            </a:r>
            <a:endParaRPr sz="1350">
              <a:latin typeface="휴먼아미체"/>
              <a:cs typeface="휴먼아미체"/>
            </a:endParaRPr>
          </a:p>
          <a:p>
            <a:pPr>
              <a:lnSpc>
                <a:spcPct val="100000"/>
              </a:lnSpc>
            </a:pPr>
            <a:endParaRPr sz="1200">
              <a:latin typeface="휴먼아미체"/>
              <a:cs typeface="휴먼아미체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1700" spc="470" dirty="0">
                <a:latin typeface="휴먼아미체"/>
                <a:cs typeface="휴먼아미체"/>
              </a:rPr>
              <a:t>합성곱층</a:t>
            </a:r>
            <a:r>
              <a:rPr sz="1700" spc="-345" dirty="0">
                <a:latin typeface="휴먼아미체"/>
                <a:cs typeface="휴먼아미체"/>
              </a:rPr>
              <a:t> </a:t>
            </a:r>
            <a:r>
              <a:rPr sz="1700" spc="340" dirty="0">
                <a:latin typeface="휴먼아미체"/>
                <a:cs typeface="휴먼아미체"/>
              </a:rPr>
              <a:t>연산</a:t>
            </a:r>
            <a:endParaRPr sz="1700">
              <a:latin typeface="휴먼아미체"/>
              <a:cs typeface="휴먼아미체"/>
            </a:endParaRPr>
          </a:p>
          <a:p>
            <a:pPr marL="12700" marR="5080">
              <a:lnSpc>
                <a:spcPct val="111100"/>
              </a:lnSpc>
              <a:spcBef>
                <a:spcPts val="455"/>
              </a:spcBef>
            </a:pPr>
            <a:r>
              <a:rPr sz="1350" spc="265" dirty="0">
                <a:latin typeface="휴먼아미체"/>
                <a:cs typeface="휴먼아미체"/>
              </a:rPr>
              <a:t>그럼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계층에서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연산이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어떻게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이루어지는지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알아보도록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하자</a:t>
            </a:r>
            <a:r>
              <a:rPr sz="1200" spc="170" dirty="0">
                <a:latin typeface="Tahoma"/>
                <a:cs typeface="Tahoma"/>
              </a:rPr>
              <a:t>.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데이터와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</a:t>
            </a:r>
            <a:r>
              <a:rPr sz="1200" spc="315" dirty="0">
                <a:latin typeface="Tahoma"/>
                <a:cs typeface="Tahoma"/>
              </a:rPr>
              <a:t>(</a:t>
            </a:r>
            <a:r>
              <a:rPr sz="1350" spc="315" dirty="0">
                <a:latin typeface="휴먼아미체"/>
                <a:cs typeface="휴먼아미체"/>
              </a:rPr>
              <a:t>또는 </a:t>
            </a:r>
            <a:r>
              <a:rPr sz="1350" spc="250" dirty="0">
                <a:latin typeface="휴먼아미체"/>
                <a:cs typeface="휴먼아미체"/>
              </a:rPr>
              <a:t>커널</a:t>
            </a:r>
            <a:r>
              <a:rPr sz="1200" spc="250" dirty="0">
                <a:latin typeface="Tahoma"/>
                <a:cs typeface="Tahoma"/>
              </a:rPr>
              <a:t>)</a:t>
            </a:r>
            <a:r>
              <a:rPr sz="1350" spc="250" dirty="0">
                <a:latin typeface="휴먼아미체"/>
                <a:cs typeface="휴먼아미체"/>
              </a:rPr>
              <a:t>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모양을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195" dirty="0">
                <a:latin typeface="Tahoma"/>
                <a:cs typeface="Tahoma"/>
              </a:rPr>
              <a:t>(</a:t>
            </a:r>
            <a:r>
              <a:rPr sz="1350" spc="195" dirty="0">
                <a:latin typeface="휴먼아미체"/>
                <a:cs typeface="휴먼아미체"/>
              </a:rPr>
              <a:t>높이</a:t>
            </a:r>
            <a:r>
              <a:rPr sz="1200" spc="195" dirty="0">
                <a:latin typeface="Tahoma"/>
                <a:cs typeface="Tahoma"/>
              </a:rPr>
              <a:t>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너비</a:t>
            </a:r>
            <a:r>
              <a:rPr sz="1200" spc="285" dirty="0">
                <a:latin typeface="Tahoma"/>
                <a:cs typeface="Tahoma"/>
              </a:rPr>
              <a:t>)</a:t>
            </a:r>
            <a:r>
              <a:rPr sz="1350" spc="285" dirty="0">
                <a:latin typeface="휴먼아미체"/>
                <a:cs typeface="휴먼아미체"/>
              </a:rPr>
              <a:t>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35" dirty="0">
                <a:latin typeface="휴먼아미체"/>
                <a:cs typeface="휴먼아미체"/>
              </a:rPr>
              <a:t>나타내고</a:t>
            </a:r>
            <a:r>
              <a:rPr sz="1200" spc="23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180" dirty="0">
                <a:latin typeface="휴먼아미체"/>
                <a:cs typeface="휴먼아미체"/>
              </a:rPr>
              <a:t>윈도우</a:t>
            </a:r>
            <a:r>
              <a:rPr sz="1200" spc="180" dirty="0">
                <a:latin typeface="Tahoma"/>
                <a:cs typeface="Tahoma"/>
              </a:rPr>
              <a:t>(Window)</a:t>
            </a:r>
            <a:r>
              <a:rPr sz="1350" spc="180" dirty="0">
                <a:latin typeface="휴먼아미체"/>
                <a:cs typeface="휴먼아미체"/>
              </a:rPr>
              <a:t>라고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부른다</a:t>
            </a:r>
            <a:r>
              <a:rPr sz="1200" spc="30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여기서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데이터 </a:t>
            </a:r>
            <a:r>
              <a:rPr sz="1350" spc="480" dirty="0">
                <a:latin typeface="휴먼아미체"/>
                <a:cs typeface="휴먼아미체"/>
              </a:rPr>
              <a:t>는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(4, 4), </a:t>
            </a:r>
            <a:r>
              <a:rPr sz="1350" spc="385" dirty="0">
                <a:latin typeface="휴먼아미체"/>
                <a:cs typeface="휴먼아미체"/>
              </a:rPr>
              <a:t>필터는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(3,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170" dirty="0">
                <a:latin typeface="Tahoma"/>
                <a:cs typeface="Tahoma"/>
              </a:rPr>
              <a:t>3)</a:t>
            </a:r>
            <a:r>
              <a:rPr sz="1350" spc="170" dirty="0">
                <a:latin typeface="휴먼아미체"/>
                <a:cs typeface="휴먼아미체"/>
              </a:rPr>
              <a:t>이고</a:t>
            </a:r>
            <a:r>
              <a:rPr sz="1200" spc="170" dirty="0">
                <a:latin typeface="Tahoma"/>
                <a:cs typeface="Tahoma"/>
              </a:rPr>
              <a:t>,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필터가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바로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200" b="1" dirty="0">
                <a:latin typeface="Tahoma"/>
                <a:cs typeface="Tahoma"/>
              </a:rPr>
              <a:t>Conv</a:t>
            </a:r>
            <a:r>
              <a:rPr sz="1200" b="1" spc="-3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Layer</a:t>
            </a:r>
            <a:r>
              <a:rPr sz="1350" dirty="0">
                <a:latin typeface="휴먼아미체"/>
                <a:cs typeface="휴먼아미체"/>
              </a:rPr>
              <a:t>의</a:t>
            </a:r>
            <a:r>
              <a:rPr sz="1350" spc="-23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가중치에</a:t>
            </a:r>
            <a:r>
              <a:rPr sz="1350" spc="-23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해당한다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26034">
              <a:lnSpc>
                <a:spcPct val="111100"/>
              </a:lnSpc>
              <a:spcBef>
                <a:spcPts val="600"/>
              </a:spcBef>
            </a:pP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필터의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45" dirty="0">
                <a:latin typeface="휴먼아미체"/>
                <a:cs typeface="휴먼아미체"/>
              </a:rPr>
              <a:t>윈도우를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일정한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간격으로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이동해가며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계산한다</a:t>
            </a:r>
            <a:r>
              <a:rPr sz="1200" spc="190" dirty="0">
                <a:latin typeface="Tahoma"/>
                <a:cs typeface="Tahoma"/>
              </a:rPr>
              <a:t>.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그림처럼</a:t>
            </a:r>
            <a:r>
              <a:rPr sz="1200" spc="29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15" dirty="0">
                <a:latin typeface="휴먼아미체"/>
                <a:cs typeface="휴먼아미체"/>
              </a:rPr>
              <a:t>합 </a:t>
            </a:r>
            <a:r>
              <a:rPr sz="1350" spc="409" dirty="0">
                <a:latin typeface="휴먼아미체"/>
                <a:cs typeface="휴먼아미체"/>
              </a:rPr>
              <a:t>성곱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입력데이터와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85" dirty="0">
                <a:latin typeface="휴먼아미체"/>
                <a:cs typeface="휴먼아미체"/>
              </a:rPr>
              <a:t>필터간에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서로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대응하는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원소끼리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곱한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총합을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구하게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되며</a:t>
            </a:r>
            <a:r>
              <a:rPr sz="1200" spc="195" dirty="0">
                <a:latin typeface="Tahoma"/>
                <a:cs typeface="Tahoma"/>
              </a:rPr>
              <a:t>, </a:t>
            </a:r>
            <a:r>
              <a:rPr sz="1350" spc="385" dirty="0">
                <a:latin typeface="휴먼아미체"/>
                <a:cs typeface="휴먼아미체"/>
              </a:rPr>
              <a:t>이것을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200" spc="60" dirty="0">
                <a:latin typeface="Tahoma"/>
                <a:cs typeface="Tahoma"/>
              </a:rPr>
              <a:t>Fused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Multiply-</a:t>
            </a:r>
            <a:r>
              <a:rPr sz="1200" spc="135" dirty="0">
                <a:latin typeface="Tahoma"/>
                <a:cs typeface="Tahoma"/>
              </a:rPr>
              <a:t>Add(FMA)</a:t>
            </a:r>
            <a:r>
              <a:rPr sz="1350" spc="135" dirty="0">
                <a:latin typeface="휴먼아미체"/>
                <a:cs typeface="휴먼아미체"/>
              </a:rPr>
              <a:t>라고한다</a:t>
            </a:r>
            <a:r>
              <a:rPr sz="1200" spc="135" dirty="0">
                <a:latin typeface="Tahoma"/>
                <a:cs typeface="Tahoma"/>
              </a:rPr>
              <a:t>.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마지막으로</a:t>
            </a:r>
            <a:r>
              <a:rPr sz="1350" spc="-145" dirty="0">
                <a:latin typeface="휴먼아미체"/>
                <a:cs typeface="휴먼아미체"/>
              </a:rPr>
              <a:t> </a:t>
            </a:r>
            <a:r>
              <a:rPr sz="1350" spc="140" dirty="0">
                <a:latin typeface="휴먼아미체"/>
                <a:cs typeface="휴먼아미체"/>
              </a:rPr>
              <a:t>편향</a:t>
            </a:r>
            <a:r>
              <a:rPr sz="1200" spc="140" dirty="0">
                <a:latin typeface="Tahoma"/>
                <a:cs typeface="Tahoma"/>
              </a:rPr>
              <a:t>(bias)</a:t>
            </a:r>
            <a:r>
              <a:rPr sz="1350" spc="140" dirty="0">
                <a:latin typeface="휴먼아미체"/>
                <a:cs typeface="휴먼아미체"/>
              </a:rPr>
              <a:t>은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필터를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적용한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430" dirty="0">
                <a:latin typeface="휴먼아미체"/>
                <a:cs typeface="휴먼아미체"/>
              </a:rPr>
              <a:t>후 </a:t>
            </a:r>
            <a:r>
              <a:rPr sz="1350" spc="190" dirty="0">
                <a:latin typeface="휴먼아미체"/>
                <a:cs typeface="휴먼아미체"/>
              </a:rPr>
              <a:t>에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더해주게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된다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305300"/>
            <a:ext cx="5743574" cy="2724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7111046"/>
            <a:ext cx="5728970" cy="23469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spc="315" dirty="0">
                <a:latin typeface="휴먼아미체"/>
                <a:cs typeface="휴먼아미체"/>
              </a:rPr>
              <a:t>패딩</a:t>
            </a:r>
            <a:r>
              <a:rPr sz="1700" spc="-350" dirty="0">
                <a:latin typeface="휴먼아미체"/>
                <a:cs typeface="휴먼아미체"/>
              </a:rPr>
              <a:t> </a:t>
            </a:r>
            <a:r>
              <a:rPr sz="1500" b="1" spc="-10" dirty="0">
                <a:latin typeface="Tahoma"/>
                <a:cs typeface="Tahoma"/>
              </a:rPr>
              <a:t>(padding)</a:t>
            </a:r>
            <a:endParaRPr sz="1500">
              <a:latin typeface="Tahoma"/>
              <a:cs typeface="Tahoma"/>
            </a:endParaRPr>
          </a:p>
          <a:p>
            <a:pPr marL="12700" marR="90805">
              <a:lnSpc>
                <a:spcPct val="111100"/>
              </a:lnSpc>
              <a:spcBef>
                <a:spcPts val="455"/>
              </a:spcBef>
            </a:pPr>
            <a:r>
              <a:rPr sz="1350" spc="110" dirty="0">
                <a:latin typeface="휴먼아미체"/>
                <a:cs typeface="휴먼아미체"/>
              </a:rPr>
              <a:t>패딩</a:t>
            </a:r>
            <a:r>
              <a:rPr sz="1200" spc="110" dirty="0">
                <a:latin typeface="Tahoma"/>
                <a:cs typeface="Tahoma"/>
              </a:rPr>
              <a:t>(Padding)</a:t>
            </a:r>
            <a:r>
              <a:rPr sz="1350" spc="110" dirty="0">
                <a:latin typeface="휴먼아미체"/>
                <a:cs typeface="휴먼아미체"/>
              </a:rPr>
              <a:t>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수행하기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60" dirty="0">
                <a:latin typeface="휴먼아미체"/>
                <a:cs typeface="휴먼아미체"/>
              </a:rPr>
              <a:t>전</a:t>
            </a:r>
            <a:r>
              <a:rPr sz="1200" spc="16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입력데이터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주변을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특정값으로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채워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늘리는 것을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말한다</a:t>
            </a:r>
            <a:r>
              <a:rPr sz="1200" spc="190" dirty="0">
                <a:latin typeface="Tahoma"/>
                <a:cs typeface="Tahoma"/>
              </a:rPr>
              <a:t>.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110" dirty="0">
                <a:latin typeface="휴먼아미체"/>
                <a:cs typeface="휴먼아미체"/>
              </a:rPr>
              <a:t>패딩</a:t>
            </a:r>
            <a:r>
              <a:rPr sz="1200" spc="110" dirty="0">
                <a:latin typeface="Tahoma"/>
                <a:cs typeface="Tahoma"/>
              </a:rPr>
              <a:t>(Padding)</a:t>
            </a:r>
            <a:r>
              <a:rPr sz="1350" spc="110" dirty="0">
                <a:latin typeface="휴먼아미체"/>
                <a:cs typeface="휴먼아미체"/>
              </a:rPr>
              <a:t>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출력데이터의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75" dirty="0">
                <a:latin typeface="휴먼아미체"/>
                <a:cs typeface="휴먼아미체"/>
              </a:rPr>
              <a:t>공간적</a:t>
            </a:r>
            <a:r>
              <a:rPr sz="1200" spc="175" dirty="0">
                <a:latin typeface="Tahoma"/>
                <a:cs typeface="Tahoma"/>
              </a:rPr>
              <a:t>(Spatial)</a:t>
            </a:r>
            <a:r>
              <a:rPr sz="1350" spc="175" dirty="0">
                <a:latin typeface="휴먼아미체"/>
                <a:cs typeface="휴먼아미체"/>
              </a:rPr>
              <a:t>크기를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조절하기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위해 </a:t>
            </a:r>
            <a:r>
              <a:rPr sz="1350" spc="250" dirty="0">
                <a:latin typeface="휴먼아미체"/>
                <a:cs typeface="휴먼아미체"/>
              </a:rPr>
              <a:t>사용한다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할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때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채울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hyper-</a:t>
            </a:r>
            <a:r>
              <a:rPr sz="1200" spc="85" dirty="0">
                <a:latin typeface="Tahoma"/>
                <a:cs typeface="Tahoma"/>
              </a:rPr>
              <a:t>parameter</a:t>
            </a:r>
            <a:r>
              <a:rPr sz="1350" spc="85" dirty="0">
                <a:latin typeface="휴먼아미체"/>
                <a:cs typeface="휴먼아미체"/>
              </a:rPr>
              <a:t>로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어떤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값을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채울지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결정할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있지 </a:t>
            </a:r>
            <a:r>
              <a:rPr sz="1350" spc="120" dirty="0">
                <a:latin typeface="휴먼아미체"/>
                <a:cs typeface="휴먼아미체"/>
              </a:rPr>
              <a:t>만</a:t>
            </a:r>
            <a:r>
              <a:rPr sz="1200" spc="120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200" b="1" spc="-10" dirty="0">
                <a:latin typeface="Tahoma"/>
                <a:cs typeface="Tahoma"/>
              </a:rPr>
              <a:t>zero-</a:t>
            </a:r>
            <a:r>
              <a:rPr sz="1200" b="1" spc="50" dirty="0">
                <a:latin typeface="Tahoma"/>
                <a:cs typeface="Tahoma"/>
              </a:rPr>
              <a:t>padding</a:t>
            </a:r>
            <a:r>
              <a:rPr sz="1350" spc="50" dirty="0">
                <a:latin typeface="휴먼아미체"/>
                <a:cs typeface="휴먼아미체"/>
              </a:rPr>
              <a:t>을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사용한다</a:t>
            </a:r>
            <a:r>
              <a:rPr sz="1200" spc="229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600"/>
              </a:spcBef>
            </a:pP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사용하는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사용하지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않을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경우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Spatial </a:t>
            </a:r>
            <a:r>
              <a:rPr sz="1350" spc="434" dirty="0">
                <a:latin typeface="휴먼아미체"/>
                <a:cs typeface="휴먼아미체"/>
              </a:rPr>
              <a:t>크기는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200" spc="70" dirty="0">
                <a:latin typeface="Tahoma"/>
                <a:cs typeface="Tahoma"/>
              </a:rPr>
              <a:t>Conv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Layer </a:t>
            </a:r>
            <a:r>
              <a:rPr sz="1350" spc="480" dirty="0">
                <a:latin typeface="휴먼아미체"/>
                <a:cs typeface="휴먼아미체"/>
              </a:rPr>
              <a:t>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지날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마다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작아지게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되므로</a:t>
            </a:r>
            <a:r>
              <a:rPr sz="1200" spc="32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가장자리의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정보들이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사라지는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문제가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발생하기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0" dirty="0">
                <a:latin typeface="휴먼아미체"/>
                <a:cs typeface="휴먼아미체"/>
              </a:rPr>
              <a:t>때문에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사용하며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계층의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출력이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공간적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크기와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동일하게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맞춰주 </a:t>
            </a:r>
            <a:r>
              <a:rPr sz="1350" spc="340" dirty="0">
                <a:latin typeface="휴먼아미체"/>
                <a:cs typeface="휴먼아미체"/>
              </a:rPr>
              <a:t>기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위해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사용한다</a:t>
            </a:r>
            <a:r>
              <a:rPr sz="1200" spc="24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58</a:t>
            </a:fld>
            <a:endParaRPr spc="4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767397"/>
            <a:ext cx="5728970" cy="40614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spc="315" dirty="0">
                <a:latin typeface="휴먼아미체"/>
                <a:cs typeface="휴먼아미체"/>
              </a:rPr>
              <a:t>패딩</a:t>
            </a:r>
            <a:r>
              <a:rPr sz="1700" spc="-350" dirty="0">
                <a:latin typeface="휴먼아미체"/>
                <a:cs typeface="휴먼아미체"/>
              </a:rPr>
              <a:t> </a:t>
            </a:r>
            <a:r>
              <a:rPr sz="1500" b="1" spc="-10" dirty="0">
                <a:latin typeface="Tahoma"/>
                <a:cs typeface="Tahoma"/>
              </a:rPr>
              <a:t>(padding)</a:t>
            </a:r>
            <a:endParaRPr sz="1500">
              <a:latin typeface="Tahoma"/>
              <a:cs typeface="Tahoma"/>
            </a:endParaRPr>
          </a:p>
          <a:p>
            <a:pPr marL="12700" marR="90805">
              <a:lnSpc>
                <a:spcPct val="111100"/>
              </a:lnSpc>
              <a:spcBef>
                <a:spcPts val="455"/>
              </a:spcBef>
            </a:pPr>
            <a:r>
              <a:rPr sz="1350" spc="110" dirty="0">
                <a:latin typeface="휴먼아미체"/>
                <a:cs typeface="휴먼아미체"/>
              </a:rPr>
              <a:t>패딩</a:t>
            </a:r>
            <a:r>
              <a:rPr sz="1200" spc="110" dirty="0">
                <a:latin typeface="Tahoma"/>
                <a:cs typeface="Tahoma"/>
              </a:rPr>
              <a:t>(Padding)</a:t>
            </a:r>
            <a:r>
              <a:rPr sz="1350" spc="110" dirty="0">
                <a:latin typeface="휴먼아미체"/>
                <a:cs typeface="휴먼아미체"/>
              </a:rPr>
              <a:t>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연산을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수행하기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60" dirty="0">
                <a:latin typeface="휴먼아미체"/>
                <a:cs typeface="휴먼아미체"/>
              </a:rPr>
              <a:t>전</a:t>
            </a:r>
            <a:r>
              <a:rPr sz="1200" spc="16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입력데이터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주변을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특정값으로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채워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늘리는 것을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말한다</a:t>
            </a:r>
            <a:r>
              <a:rPr sz="1200" spc="190" dirty="0">
                <a:latin typeface="Tahoma"/>
                <a:cs typeface="Tahoma"/>
              </a:rPr>
              <a:t>.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350" spc="110" dirty="0">
                <a:latin typeface="휴먼아미체"/>
                <a:cs typeface="휴먼아미체"/>
              </a:rPr>
              <a:t>패딩</a:t>
            </a:r>
            <a:r>
              <a:rPr sz="1200" spc="110" dirty="0">
                <a:latin typeface="Tahoma"/>
                <a:cs typeface="Tahoma"/>
              </a:rPr>
              <a:t>(Padding)</a:t>
            </a:r>
            <a:r>
              <a:rPr sz="1350" spc="110" dirty="0">
                <a:latin typeface="휴먼아미체"/>
                <a:cs typeface="휴먼아미체"/>
              </a:rPr>
              <a:t>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출력데이터의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75" dirty="0">
                <a:latin typeface="휴먼아미체"/>
                <a:cs typeface="휴먼아미체"/>
              </a:rPr>
              <a:t>공간적</a:t>
            </a:r>
            <a:r>
              <a:rPr sz="1200" spc="175" dirty="0">
                <a:latin typeface="Tahoma"/>
                <a:cs typeface="Tahoma"/>
              </a:rPr>
              <a:t>(Spatial)</a:t>
            </a:r>
            <a:r>
              <a:rPr sz="1350" spc="175" dirty="0">
                <a:latin typeface="휴먼아미체"/>
                <a:cs typeface="휴먼아미체"/>
              </a:rPr>
              <a:t>크기를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조절하기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위해 </a:t>
            </a:r>
            <a:r>
              <a:rPr sz="1350" spc="250" dirty="0">
                <a:latin typeface="휴먼아미체"/>
                <a:cs typeface="휴먼아미체"/>
              </a:rPr>
              <a:t>사용한다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할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때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채울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hyper-</a:t>
            </a:r>
            <a:r>
              <a:rPr sz="1200" spc="85" dirty="0">
                <a:latin typeface="Tahoma"/>
                <a:cs typeface="Tahoma"/>
              </a:rPr>
              <a:t>parameter</a:t>
            </a:r>
            <a:r>
              <a:rPr sz="1350" spc="85" dirty="0">
                <a:latin typeface="휴먼아미체"/>
                <a:cs typeface="휴먼아미체"/>
              </a:rPr>
              <a:t>로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어떤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값을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채울지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결정할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190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있지 </a:t>
            </a:r>
            <a:r>
              <a:rPr sz="1350" spc="120" dirty="0">
                <a:latin typeface="휴먼아미체"/>
                <a:cs typeface="휴먼아미체"/>
              </a:rPr>
              <a:t>만</a:t>
            </a:r>
            <a:r>
              <a:rPr sz="1200" spc="120" dirty="0">
                <a:latin typeface="Tahoma"/>
                <a:cs typeface="Tahoma"/>
              </a:rPr>
              <a:t>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200" b="1" spc="-10" dirty="0">
                <a:latin typeface="Tahoma"/>
                <a:cs typeface="Tahoma"/>
              </a:rPr>
              <a:t>zero-</a:t>
            </a:r>
            <a:r>
              <a:rPr sz="1200" b="1" spc="50" dirty="0">
                <a:latin typeface="Tahoma"/>
                <a:cs typeface="Tahoma"/>
              </a:rPr>
              <a:t>padding</a:t>
            </a:r>
            <a:r>
              <a:rPr sz="1350" spc="50" dirty="0">
                <a:latin typeface="휴먼아미체"/>
                <a:cs typeface="휴먼아미체"/>
              </a:rPr>
              <a:t>을</a:t>
            </a:r>
            <a:r>
              <a:rPr sz="1350" spc="-19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사용한다</a:t>
            </a:r>
            <a:r>
              <a:rPr sz="1200" spc="229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600"/>
              </a:spcBef>
            </a:pP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사용하는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이유는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사용하지</a:t>
            </a:r>
            <a:r>
              <a:rPr sz="1350" spc="-18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않을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경우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Spatial </a:t>
            </a:r>
            <a:r>
              <a:rPr sz="1350" spc="434" dirty="0">
                <a:latin typeface="휴먼아미체"/>
                <a:cs typeface="휴먼아미체"/>
              </a:rPr>
              <a:t>크기는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200" spc="70" dirty="0">
                <a:latin typeface="Tahoma"/>
                <a:cs typeface="Tahoma"/>
              </a:rPr>
              <a:t>Conv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Layer </a:t>
            </a:r>
            <a:r>
              <a:rPr sz="1350" spc="480" dirty="0">
                <a:latin typeface="휴먼아미체"/>
                <a:cs typeface="휴먼아미체"/>
              </a:rPr>
              <a:t>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지날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마다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작아지게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되므로</a:t>
            </a:r>
            <a:r>
              <a:rPr sz="1200" spc="32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가장자리의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정보들이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사라지는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문제가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발생하기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0" dirty="0">
                <a:latin typeface="휴먼아미체"/>
                <a:cs typeface="휴먼아미체"/>
              </a:rPr>
              <a:t>때문에 </a:t>
            </a:r>
            <a:r>
              <a:rPr sz="1350" spc="335" dirty="0">
                <a:latin typeface="휴먼아미체"/>
                <a:cs typeface="휴먼아미체"/>
              </a:rPr>
              <a:t>패딩을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사용하며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합성곱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계층의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출력이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공간적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크기와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동일하게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맞춰주 </a:t>
            </a:r>
            <a:r>
              <a:rPr sz="1350" spc="340" dirty="0">
                <a:latin typeface="휴먼아미체"/>
                <a:cs typeface="휴먼아미체"/>
              </a:rPr>
              <a:t>기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위해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사용한다</a:t>
            </a:r>
            <a:r>
              <a:rPr sz="1200" spc="24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spc="135" dirty="0">
                <a:latin typeface="휴먼아미체"/>
                <a:cs typeface="휴먼아미체"/>
              </a:rPr>
              <a:t>스트라이드</a:t>
            </a:r>
            <a:r>
              <a:rPr sz="1500" b="1" spc="135" dirty="0">
                <a:latin typeface="Tahoma"/>
                <a:cs typeface="Tahoma"/>
              </a:rPr>
              <a:t>(Stride)</a:t>
            </a:r>
            <a:endParaRPr sz="1500">
              <a:latin typeface="Tahoma"/>
              <a:cs typeface="Tahoma"/>
            </a:endParaRPr>
          </a:p>
          <a:p>
            <a:pPr marL="12700" marR="10795" algn="just">
              <a:lnSpc>
                <a:spcPct val="111100"/>
              </a:lnSpc>
              <a:spcBef>
                <a:spcPts val="455"/>
              </a:spcBef>
            </a:pPr>
            <a:r>
              <a:rPr sz="1350" spc="400" dirty="0">
                <a:latin typeface="휴먼아미체"/>
                <a:cs typeface="휴먼아미체"/>
              </a:rPr>
              <a:t>스트라이드는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270" dirty="0">
                <a:latin typeface="휴먼아미체"/>
                <a:cs typeface="휴먼아미체"/>
              </a:rPr>
              <a:t>입력데이터에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필터를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적용할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100" dirty="0">
                <a:latin typeface="휴먼아미체"/>
                <a:cs typeface="휴먼아미체"/>
              </a:rPr>
              <a:t>때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이동할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간격을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조절하는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160" dirty="0">
                <a:latin typeface="휴먼아미체"/>
                <a:cs typeface="휴먼아미체"/>
              </a:rPr>
              <a:t>것</a:t>
            </a:r>
            <a:r>
              <a:rPr sz="1200" spc="160" dirty="0">
                <a:latin typeface="Tahoma"/>
                <a:cs typeface="Tahoma"/>
              </a:rPr>
              <a:t>,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즉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필터가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이동할 </a:t>
            </a:r>
            <a:r>
              <a:rPr sz="1350" spc="310" dirty="0">
                <a:latin typeface="휴먼아미체"/>
                <a:cs typeface="휴먼아미체"/>
              </a:rPr>
              <a:t>간격을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말한다</a:t>
            </a:r>
            <a:r>
              <a:rPr sz="1200" spc="190" dirty="0">
                <a:latin typeface="Tahoma"/>
                <a:cs typeface="Tahoma"/>
              </a:rPr>
              <a:t>.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스트라이드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또한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출력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데이터의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크기를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조절하기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20" dirty="0">
                <a:latin typeface="휴먼아미체"/>
                <a:cs typeface="휴먼아미체"/>
              </a:rPr>
              <a:t>위해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50" dirty="0">
                <a:latin typeface="휴먼아미체"/>
                <a:cs typeface="휴먼아미체"/>
              </a:rPr>
              <a:t>사용한다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스트라이드 </a:t>
            </a:r>
            <a:r>
              <a:rPr sz="1200" spc="75" dirty="0">
                <a:latin typeface="Tahoma"/>
                <a:cs typeface="Tahoma"/>
              </a:rPr>
              <a:t>(Stride)</a:t>
            </a:r>
            <a:r>
              <a:rPr sz="1350" spc="75" dirty="0">
                <a:latin typeface="휴먼아미체"/>
                <a:cs typeface="휴먼아미체"/>
              </a:rPr>
              <a:t>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보통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1</a:t>
            </a:r>
            <a:r>
              <a:rPr sz="1350" dirty="0">
                <a:latin typeface="휴먼아미체"/>
                <a:cs typeface="휴먼아미체"/>
              </a:rPr>
              <a:t>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같이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작은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값이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작동하며</a:t>
            </a:r>
            <a:r>
              <a:rPr sz="1200" spc="265" dirty="0">
                <a:latin typeface="Tahoma"/>
                <a:cs typeface="Tahoma"/>
              </a:rPr>
              <a:t>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75" dirty="0">
                <a:latin typeface="Tahoma"/>
                <a:cs typeface="Tahoma"/>
              </a:rPr>
              <a:t>Stride</a:t>
            </a:r>
            <a:r>
              <a:rPr sz="1350" spc="75" dirty="0">
                <a:latin typeface="휴먼아미체"/>
                <a:cs typeface="휴먼아미체"/>
              </a:rPr>
              <a:t>가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200" spc="85" dirty="0">
                <a:latin typeface="Tahoma"/>
                <a:cs typeface="Tahoma"/>
              </a:rPr>
              <a:t>1</a:t>
            </a:r>
            <a:r>
              <a:rPr sz="1350" spc="85" dirty="0">
                <a:latin typeface="휴먼아미체"/>
                <a:cs typeface="휴먼아미체"/>
              </a:rPr>
              <a:t>일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경우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입력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데이터의</a:t>
            </a:r>
            <a:endParaRPr sz="1350">
              <a:latin typeface="휴먼아미체"/>
              <a:cs typeface="휴먼아미체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1200" dirty="0">
                <a:latin typeface="Tahoma"/>
                <a:cs typeface="Tahoma"/>
              </a:rPr>
              <a:t>spatial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크기는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pooling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계층에서만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조절하게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할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있다</a:t>
            </a:r>
            <a:endParaRPr sz="135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350" spc="409" dirty="0">
                <a:latin typeface="휴먼아미체"/>
                <a:cs typeface="휴먼아미체"/>
              </a:rPr>
              <a:t>출력</a:t>
            </a:r>
            <a:r>
              <a:rPr sz="1350" spc="-26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크기</a:t>
            </a:r>
            <a:r>
              <a:rPr sz="1350" spc="-265" dirty="0">
                <a:latin typeface="휴먼아미체"/>
                <a:cs typeface="휴먼아미체"/>
              </a:rPr>
              <a:t> </a:t>
            </a:r>
            <a:r>
              <a:rPr sz="1350" spc="200" dirty="0">
                <a:latin typeface="휴먼아미체"/>
                <a:cs typeface="휴먼아미체"/>
              </a:rPr>
              <a:t>계산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849" y="5218255"/>
            <a:ext cx="5432346" cy="17548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849" y="7437580"/>
            <a:ext cx="5432346" cy="175485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59</a:t>
            </a:fld>
            <a:endParaRPr spc="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88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028825"/>
            <a:ext cx="5743574" cy="2057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4314825"/>
            <a:ext cx="5743574" cy="1381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5924549"/>
            <a:ext cx="5743574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6</a:t>
            </a:fld>
            <a:endParaRPr spc="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511" y="1133475"/>
            <a:ext cx="4430337" cy="409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274" y="2054651"/>
            <a:ext cx="5298277" cy="20744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2969" y="4686300"/>
            <a:ext cx="4096930" cy="2476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2711" y="7636357"/>
            <a:ext cx="5610583" cy="207096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60</a:t>
            </a:fld>
            <a:endParaRPr spc="4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186497"/>
            <a:ext cx="5754370" cy="23469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spc="445" dirty="0">
                <a:latin typeface="휴먼아미체"/>
                <a:cs typeface="휴먼아미체"/>
              </a:rPr>
              <a:t>풀링층이란</a:t>
            </a:r>
            <a:endParaRPr sz="1700">
              <a:latin typeface="휴먼아미체"/>
              <a:cs typeface="휴먼아미체"/>
            </a:endParaRPr>
          </a:p>
          <a:p>
            <a:pPr marL="12700" marR="39370">
              <a:lnSpc>
                <a:spcPct val="111100"/>
              </a:lnSpc>
              <a:spcBef>
                <a:spcPts val="455"/>
              </a:spcBef>
            </a:pPr>
            <a:r>
              <a:rPr sz="1350" spc="355" dirty="0">
                <a:latin typeface="휴먼아미체"/>
                <a:cs typeface="휴먼아미체"/>
              </a:rPr>
              <a:t>지금까지</a:t>
            </a:r>
            <a:r>
              <a:rPr sz="1350" spc="-220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합성곱층</a:t>
            </a:r>
            <a:r>
              <a:rPr sz="1200" spc="114" dirty="0">
                <a:latin typeface="Tahoma"/>
                <a:cs typeface="Tahoma"/>
              </a:rPr>
              <a:t>(convolutional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layer)</a:t>
            </a:r>
            <a:r>
              <a:rPr sz="1350" spc="45" dirty="0">
                <a:latin typeface="휴먼아미체"/>
                <a:cs typeface="휴먼아미체"/>
              </a:rPr>
              <a:t>에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대해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50" dirty="0">
                <a:latin typeface="휴먼아미체"/>
                <a:cs typeface="휴먼아미체"/>
              </a:rPr>
              <a:t>알아보았다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이제는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200" spc="170" dirty="0">
                <a:latin typeface="Tahoma"/>
                <a:cs typeface="Tahoma"/>
              </a:rPr>
              <a:t>CNN</a:t>
            </a:r>
            <a:r>
              <a:rPr sz="1350" spc="170" dirty="0">
                <a:latin typeface="휴먼아미체"/>
                <a:cs typeface="휴먼아미체"/>
              </a:rPr>
              <a:t>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다른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계층 </a:t>
            </a:r>
            <a:r>
              <a:rPr sz="1350" spc="340" dirty="0">
                <a:latin typeface="휴먼아미체"/>
                <a:cs typeface="휴먼아미체"/>
              </a:rPr>
              <a:t>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풀링층</a:t>
            </a:r>
            <a:r>
              <a:rPr sz="1200" spc="145" dirty="0">
                <a:latin typeface="Tahoma"/>
                <a:cs typeface="Tahoma"/>
              </a:rPr>
              <a:t>(Pooling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Layer)</a:t>
            </a:r>
            <a:r>
              <a:rPr sz="1350" spc="55" dirty="0">
                <a:latin typeface="휴먼아미체"/>
                <a:cs typeface="휴먼아미체"/>
              </a:rPr>
              <a:t>에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90" dirty="0">
                <a:latin typeface="휴먼아미체"/>
                <a:cs typeface="휴먼아미체"/>
              </a:rPr>
              <a:t>대해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알아보도록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45" dirty="0">
                <a:latin typeface="휴먼아미체"/>
                <a:cs typeface="휴먼아미체"/>
              </a:rPr>
              <a:t>하자</a:t>
            </a:r>
            <a:r>
              <a:rPr sz="1200" spc="145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600"/>
              </a:spcBef>
            </a:pPr>
            <a:r>
              <a:rPr sz="1350" spc="385" dirty="0">
                <a:latin typeface="휴먼아미체"/>
                <a:cs typeface="휴먼아미체"/>
              </a:rPr>
              <a:t>풀링의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배경에는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기술적인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이유와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5" dirty="0">
                <a:latin typeface="휴먼아미체"/>
                <a:cs typeface="휴먼아미체"/>
              </a:rPr>
              <a:t>이론적인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이유가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95" dirty="0">
                <a:latin typeface="휴먼아미체"/>
                <a:cs typeface="휴먼아미체"/>
              </a:rPr>
              <a:t>있다</a:t>
            </a:r>
            <a:r>
              <a:rPr sz="1200" spc="195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기술적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측면에서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풀링은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차례로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처 </a:t>
            </a:r>
            <a:r>
              <a:rPr sz="1350" spc="385" dirty="0">
                <a:latin typeface="휴먼아미체"/>
                <a:cs typeface="휴먼아미체"/>
              </a:rPr>
              <a:t>리되는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데이터의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크기를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줄인다</a:t>
            </a:r>
            <a:r>
              <a:rPr sz="1200" spc="265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이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과정으로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모델의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전체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매개변수의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크게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줄일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있 </a:t>
            </a:r>
            <a:r>
              <a:rPr sz="1350" spc="120" dirty="0">
                <a:latin typeface="휴먼아미체"/>
                <a:cs typeface="휴먼아미체"/>
              </a:rPr>
              <a:t>다</a:t>
            </a:r>
            <a:r>
              <a:rPr sz="1200" spc="120" dirty="0">
                <a:latin typeface="Tahoma"/>
                <a:cs typeface="Tahoma"/>
              </a:rPr>
              <a:t>.</a:t>
            </a:r>
            <a:r>
              <a:rPr sz="1200" spc="434" dirty="0">
                <a:latin typeface="Tahoma"/>
                <a:cs typeface="Tahoma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풀링에는</a:t>
            </a:r>
            <a:r>
              <a:rPr sz="1350" spc="-155" dirty="0">
                <a:latin typeface="휴먼아미체"/>
                <a:cs typeface="휴먼아미체"/>
              </a:rPr>
              <a:t> </a:t>
            </a:r>
            <a:r>
              <a:rPr sz="1200" b="1" spc="-20" dirty="0">
                <a:latin typeface="Tahoma"/>
                <a:cs typeface="Tahoma"/>
              </a:rPr>
              <a:t>Max-</a:t>
            </a:r>
            <a:r>
              <a:rPr sz="1200" b="1" dirty="0">
                <a:latin typeface="Tahoma"/>
                <a:cs typeface="Tahoma"/>
              </a:rPr>
              <a:t>Pooling</a:t>
            </a:r>
            <a:r>
              <a:rPr sz="1350" dirty="0">
                <a:latin typeface="휴먼아미체"/>
                <a:cs typeface="휴먼아미체"/>
              </a:rPr>
              <a:t>과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b="1" spc="-20" dirty="0">
                <a:latin typeface="Tahoma"/>
                <a:cs typeface="Tahoma"/>
              </a:rPr>
              <a:t>Average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pooling</a:t>
            </a:r>
            <a:r>
              <a:rPr sz="1350" dirty="0">
                <a:latin typeface="휴먼아미체"/>
                <a:cs typeface="휴먼아미체"/>
              </a:rPr>
              <a:t>이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335" dirty="0">
                <a:latin typeface="휴먼아미체"/>
                <a:cs typeface="휴먼아미체"/>
              </a:rPr>
              <a:t>있는데</a:t>
            </a:r>
            <a:r>
              <a:rPr sz="1350" spc="-155" dirty="0">
                <a:latin typeface="휴먼아미체"/>
                <a:cs typeface="휴먼아미체"/>
              </a:rPr>
              <a:t> </a:t>
            </a:r>
            <a:r>
              <a:rPr sz="1200" spc="75" dirty="0">
                <a:latin typeface="Tahoma"/>
                <a:cs typeface="Tahoma"/>
              </a:rPr>
              <a:t>Max-</a:t>
            </a:r>
            <a:r>
              <a:rPr sz="1200" spc="105" dirty="0">
                <a:latin typeface="Tahoma"/>
                <a:cs typeface="Tahoma"/>
              </a:rPr>
              <a:t>Pooling</a:t>
            </a:r>
            <a:r>
              <a:rPr sz="1350" spc="105" dirty="0">
                <a:latin typeface="휴먼아미체"/>
                <a:cs typeface="휴먼아미체"/>
              </a:rPr>
              <a:t>은</a:t>
            </a:r>
            <a:r>
              <a:rPr sz="1350" spc="-150" dirty="0">
                <a:latin typeface="휴먼아미체"/>
                <a:cs typeface="휴먼아미체"/>
              </a:rPr>
              <a:t> </a:t>
            </a:r>
            <a:r>
              <a:rPr sz="1350" spc="245" dirty="0">
                <a:latin typeface="휴먼아미체"/>
                <a:cs typeface="휴먼아미체"/>
              </a:rPr>
              <a:t>해당영역에 </a:t>
            </a:r>
            <a:r>
              <a:rPr sz="1350" spc="340" dirty="0">
                <a:latin typeface="휴먼아미체"/>
                <a:cs typeface="휴먼아미체"/>
              </a:rPr>
              <a:t>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최대값을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70" dirty="0">
                <a:latin typeface="휴먼아미체"/>
                <a:cs typeface="휴먼아미체"/>
              </a:rPr>
              <a:t>찾는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방법이고</a:t>
            </a:r>
            <a:r>
              <a:rPr sz="1200" spc="280" dirty="0">
                <a:latin typeface="Tahoma"/>
                <a:cs typeface="Tahoma"/>
              </a:rPr>
              <a:t>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60" dirty="0">
                <a:latin typeface="Tahoma"/>
                <a:cs typeface="Tahoma"/>
              </a:rPr>
              <a:t>Average-</a:t>
            </a:r>
            <a:r>
              <a:rPr sz="1200" spc="100" dirty="0">
                <a:latin typeface="Tahoma"/>
                <a:cs typeface="Tahoma"/>
              </a:rPr>
              <a:t>Pooling</a:t>
            </a:r>
            <a:r>
              <a:rPr sz="1350" spc="100" dirty="0">
                <a:latin typeface="휴먼아미체"/>
                <a:cs typeface="휴먼아미체"/>
              </a:rPr>
              <a:t>은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295" dirty="0">
                <a:latin typeface="휴먼아미체"/>
                <a:cs typeface="휴먼아미체"/>
              </a:rPr>
              <a:t>해당영역의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0" dirty="0">
                <a:latin typeface="휴먼아미체"/>
                <a:cs typeface="휴먼아미체"/>
              </a:rPr>
              <a:t>평균값을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계산하는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25" dirty="0">
                <a:latin typeface="휴먼아미체"/>
                <a:cs typeface="휴먼아미체"/>
              </a:rPr>
              <a:t>방법이다</a:t>
            </a:r>
            <a:r>
              <a:rPr sz="1200" spc="225" dirty="0">
                <a:latin typeface="Tahoma"/>
                <a:cs typeface="Tahoma"/>
              </a:rPr>
              <a:t>. </a:t>
            </a:r>
            <a:r>
              <a:rPr sz="1350" spc="340" dirty="0">
                <a:latin typeface="휴먼아미체"/>
                <a:cs typeface="휴먼아미체"/>
              </a:rPr>
              <a:t>이미지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인식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50" dirty="0">
                <a:latin typeface="휴먼아미체"/>
                <a:cs typeface="휴먼아미체"/>
              </a:rPr>
              <a:t>분야에서는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주로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75" dirty="0">
                <a:latin typeface="Tahoma"/>
                <a:cs typeface="Tahoma"/>
              </a:rPr>
              <a:t>Max-</a:t>
            </a:r>
            <a:r>
              <a:rPr sz="1200" spc="105" dirty="0">
                <a:latin typeface="Tahoma"/>
                <a:cs typeface="Tahoma"/>
              </a:rPr>
              <a:t>Pooling</a:t>
            </a:r>
            <a:r>
              <a:rPr sz="1350" spc="105" dirty="0">
                <a:latin typeface="휴먼아미체"/>
                <a:cs typeface="휴먼아미체"/>
              </a:rPr>
              <a:t>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50" dirty="0">
                <a:latin typeface="휴먼아미체"/>
                <a:cs typeface="휴먼아미체"/>
              </a:rPr>
              <a:t>사용한다</a:t>
            </a:r>
            <a:r>
              <a:rPr sz="1200" spc="250" dirty="0">
                <a:latin typeface="Tahoma"/>
                <a:cs typeface="Tahoma"/>
              </a:rPr>
              <a:t>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아래의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그림은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85" dirty="0">
                <a:latin typeface="휴먼아미체"/>
                <a:cs typeface="휴먼아미체"/>
              </a:rPr>
              <a:t>풀링의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윈도우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75" dirty="0">
                <a:latin typeface="휴먼아미체"/>
                <a:cs typeface="휴먼아미체"/>
              </a:rPr>
              <a:t>사이 </a:t>
            </a:r>
            <a:r>
              <a:rPr sz="1350" spc="480" dirty="0">
                <a:latin typeface="휴먼아미체"/>
                <a:cs typeface="휴먼아미체"/>
              </a:rPr>
              <a:t>즈는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dirty="0">
                <a:latin typeface="Tahoma"/>
                <a:cs typeface="Tahoma"/>
              </a:rPr>
              <a:t>(2,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180" dirty="0">
                <a:latin typeface="Tahoma"/>
                <a:cs typeface="Tahoma"/>
              </a:rPr>
              <a:t>2)</a:t>
            </a:r>
            <a:r>
              <a:rPr sz="1350" spc="180" dirty="0">
                <a:latin typeface="휴먼아미체"/>
                <a:cs typeface="휴먼아미체"/>
              </a:rPr>
              <a:t>이며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20" dirty="0">
                <a:latin typeface="휴먼아미체"/>
                <a:cs typeface="휴먼아미체"/>
              </a:rPr>
              <a:t>스트라이드는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200" spc="275" dirty="0">
                <a:latin typeface="Tahoma"/>
                <a:cs typeface="Tahoma"/>
              </a:rPr>
              <a:t>2</a:t>
            </a:r>
            <a:r>
              <a:rPr sz="1350" spc="275" dirty="0">
                <a:latin typeface="휴먼아미체"/>
                <a:cs typeface="휴먼아미체"/>
              </a:rPr>
              <a:t>로</a:t>
            </a:r>
            <a:r>
              <a:rPr sz="1350" spc="-204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설정하여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395" dirty="0">
                <a:latin typeface="휴먼아미체"/>
                <a:cs typeface="휴먼아미체"/>
              </a:rPr>
              <a:t>맥스풀링을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265" dirty="0">
                <a:latin typeface="휴먼아미체"/>
                <a:cs typeface="휴먼아미체"/>
              </a:rPr>
              <a:t>한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예제이다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475" y="3990975"/>
            <a:ext cx="5324474" cy="2771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7022617"/>
            <a:ext cx="569912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1100"/>
              </a:lnSpc>
              <a:spcBef>
                <a:spcPts val="95"/>
              </a:spcBef>
            </a:pPr>
            <a:r>
              <a:rPr sz="1350" spc="355" dirty="0">
                <a:latin typeface="휴먼아미체"/>
                <a:cs typeface="휴먼아미체"/>
              </a:rPr>
              <a:t>풀링의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이론적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측면은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계산된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특징이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05" dirty="0">
                <a:latin typeface="휴먼아미체"/>
                <a:cs typeface="휴먼아미체"/>
              </a:rPr>
              <a:t>이미지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20" dirty="0">
                <a:latin typeface="휴먼아미체"/>
                <a:cs typeface="휴먼아미체"/>
              </a:rPr>
              <a:t>내의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위치에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180" dirty="0">
                <a:latin typeface="휴먼아미체"/>
                <a:cs typeface="휴먼아미체"/>
              </a:rPr>
              <a:t>대한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변화에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영항을</a:t>
            </a:r>
            <a:r>
              <a:rPr sz="1350" spc="-114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덜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받기</a:t>
            </a:r>
            <a:r>
              <a:rPr sz="1350" spc="-120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때문 </a:t>
            </a:r>
            <a:r>
              <a:rPr sz="1350" spc="195" dirty="0">
                <a:latin typeface="휴먼아미체"/>
                <a:cs typeface="휴먼아미체"/>
              </a:rPr>
              <a:t>이다</a:t>
            </a:r>
            <a:r>
              <a:rPr sz="1200" spc="195" dirty="0">
                <a:latin typeface="Tahoma"/>
                <a:cs typeface="Tahoma"/>
              </a:rPr>
              <a:t>.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예를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들어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이미지의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우측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40" dirty="0">
                <a:latin typeface="휴먼아미체"/>
                <a:cs typeface="휴먼아미체"/>
              </a:rPr>
              <a:t>상단에서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434" dirty="0">
                <a:latin typeface="휴먼아미체"/>
                <a:cs typeface="휴먼아미체"/>
              </a:rPr>
              <a:t>눈을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25" dirty="0">
                <a:latin typeface="휴먼아미체"/>
                <a:cs typeface="휴먼아미체"/>
              </a:rPr>
              <a:t>찾는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20" dirty="0">
                <a:latin typeface="휴먼아미체"/>
                <a:cs typeface="휴먼아미체"/>
              </a:rPr>
              <a:t>특징은</a:t>
            </a:r>
            <a:r>
              <a:rPr sz="1200" spc="320" dirty="0">
                <a:latin typeface="Tahoma"/>
                <a:cs typeface="Tahoma"/>
              </a:rPr>
              <a:t>,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350" spc="365" dirty="0">
                <a:latin typeface="휴먼아미체"/>
                <a:cs typeface="휴먼아미체"/>
              </a:rPr>
              <a:t>눈이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315" dirty="0">
                <a:latin typeface="휴먼아미체"/>
                <a:cs typeface="휴먼아미체"/>
              </a:rPr>
              <a:t>이미지의</a:t>
            </a:r>
            <a:r>
              <a:rPr sz="1350" spc="-135" dirty="0">
                <a:latin typeface="휴먼아미체"/>
                <a:cs typeface="휴먼아미체"/>
              </a:rPr>
              <a:t> </a:t>
            </a:r>
            <a:r>
              <a:rPr sz="1350" spc="280" dirty="0">
                <a:latin typeface="휴먼아미체"/>
                <a:cs typeface="휴먼아미체"/>
              </a:rPr>
              <a:t>중앙에</a:t>
            </a:r>
            <a:r>
              <a:rPr sz="1350" spc="-140" dirty="0">
                <a:latin typeface="휴먼아미체"/>
                <a:cs typeface="휴먼아미체"/>
              </a:rPr>
              <a:t> </a:t>
            </a:r>
            <a:r>
              <a:rPr sz="1350" spc="300" dirty="0">
                <a:latin typeface="휴먼아미체"/>
                <a:cs typeface="휴먼아미체"/>
              </a:rPr>
              <a:t>위치하더 </a:t>
            </a:r>
            <a:r>
              <a:rPr sz="1350" spc="325" dirty="0">
                <a:latin typeface="휴먼아미체"/>
                <a:cs typeface="휴먼아미체"/>
              </a:rPr>
              <a:t>라도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90" dirty="0">
                <a:latin typeface="휴먼아미체"/>
                <a:cs typeface="휴먼아미체"/>
              </a:rPr>
              <a:t>크게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영향을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받지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229" dirty="0">
                <a:latin typeface="휴먼아미체"/>
                <a:cs typeface="휴먼아미체"/>
              </a:rPr>
              <a:t>않아야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한다</a:t>
            </a:r>
            <a:r>
              <a:rPr sz="1200" spc="170" dirty="0">
                <a:latin typeface="Tahoma"/>
                <a:cs typeface="Tahoma"/>
              </a:rPr>
              <a:t>.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350" spc="355" dirty="0">
                <a:latin typeface="휴먼아미체"/>
                <a:cs typeface="휴먼아미체"/>
              </a:rPr>
              <a:t>그렇기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254" dirty="0">
                <a:latin typeface="휴먼아미체"/>
                <a:cs typeface="휴먼아미체"/>
              </a:rPr>
              <a:t>때문에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400" dirty="0">
                <a:latin typeface="휴먼아미체"/>
                <a:cs typeface="휴먼아미체"/>
              </a:rPr>
              <a:t>풀링을</a:t>
            </a:r>
            <a:r>
              <a:rPr sz="1350" spc="-130" dirty="0">
                <a:latin typeface="휴먼아미체"/>
                <a:cs typeface="휴먼아미체"/>
              </a:rPr>
              <a:t> </a:t>
            </a:r>
            <a:r>
              <a:rPr sz="1350" spc="330" dirty="0">
                <a:latin typeface="휴먼아미체"/>
                <a:cs typeface="휴먼아미체"/>
              </a:rPr>
              <a:t>이용하여</a:t>
            </a:r>
            <a:r>
              <a:rPr sz="1350" spc="-125" dirty="0">
                <a:latin typeface="휴먼아미체"/>
                <a:cs typeface="휴먼아미체"/>
              </a:rPr>
              <a:t> </a:t>
            </a:r>
            <a:r>
              <a:rPr sz="1350" spc="114" dirty="0">
                <a:latin typeface="휴먼아미체"/>
                <a:cs typeface="휴먼아미체"/>
              </a:rPr>
              <a:t>불변성</a:t>
            </a:r>
            <a:r>
              <a:rPr sz="1200" spc="114" dirty="0">
                <a:latin typeface="Tahoma"/>
                <a:cs typeface="Tahoma"/>
              </a:rPr>
              <a:t>(invariance)</a:t>
            </a:r>
            <a:r>
              <a:rPr sz="1350" spc="114" dirty="0">
                <a:latin typeface="휴먼아미체"/>
                <a:cs typeface="휴먼아미체"/>
              </a:rPr>
              <a:t>을 </a:t>
            </a:r>
            <a:r>
              <a:rPr sz="1350" spc="265" dirty="0">
                <a:latin typeface="휴먼아미체"/>
                <a:cs typeface="휴먼아미체"/>
              </a:rPr>
              <a:t>찾아내서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공간적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360" dirty="0">
                <a:latin typeface="휴먼아미체"/>
                <a:cs typeface="휴먼아미체"/>
              </a:rPr>
              <a:t>변화를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409" dirty="0">
                <a:latin typeface="휴먼아미체"/>
                <a:cs typeface="휴먼아미체"/>
              </a:rPr>
              <a:t>극복할</a:t>
            </a:r>
            <a:r>
              <a:rPr sz="1350" spc="-210" dirty="0">
                <a:latin typeface="휴먼아미체"/>
                <a:cs typeface="휴먼아미체"/>
              </a:rPr>
              <a:t> </a:t>
            </a:r>
            <a:r>
              <a:rPr sz="1350" spc="480" dirty="0">
                <a:latin typeface="휴먼아미체"/>
                <a:cs typeface="휴먼아미체"/>
              </a:rPr>
              <a:t>수</a:t>
            </a:r>
            <a:r>
              <a:rPr sz="1350" spc="-215" dirty="0">
                <a:latin typeface="휴먼아미체"/>
                <a:cs typeface="휴먼아미체"/>
              </a:rPr>
              <a:t> </a:t>
            </a:r>
            <a:r>
              <a:rPr sz="1350" spc="170" dirty="0">
                <a:latin typeface="휴먼아미체"/>
                <a:cs typeface="휴먼아미체"/>
              </a:rPr>
              <a:t>있다</a:t>
            </a:r>
            <a:r>
              <a:rPr sz="1200" spc="17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61</a:t>
            </a:fld>
            <a:endParaRPr spc="4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88" y="914400"/>
            <a:ext cx="5560269" cy="2302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114" y="5595158"/>
            <a:ext cx="5427320" cy="38718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62</a:t>
            </a:fld>
            <a:endParaRPr spc="4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489" y="966454"/>
            <a:ext cx="5651215" cy="23308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739" y="3746072"/>
            <a:ext cx="5618999" cy="34929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63</a:t>
            </a:fld>
            <a:endParaRPr spc="4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859" y="932988"/>
            <a:ext cx="5663115" cy="36742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495" y="5622237"/>
            <a:ext cx="5611400" cy="33635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64</a:t>
            </a:fld>
            <a:endParaRPr spc="4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603" y="945009"/>
            <a:ext cx="5468030" cy="32691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996" y="4533766"/>
            <a:ext cx="5531969" cy="3823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65</a:t>
            </a:fld>
            <a:endParaRPr spc="4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830" y="914400"/>
            <a:ext cx="5681144" cy="42689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5822" y="5467350"/>
            <a:ext cx="5522151" cy="413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66</a:t>
            </a:fld>
            <a:endParaRPr spc="4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5686402"/>
            <a:ext cx="5743575" cy="1200150"/>
            <a:chOff x="914400" y="5686402"/>
            <a:chExt cx="5743575" cy="1200150"/>
          </a:xfrm>
        </p:grpSpPr>
        <p:sp>
          <p:nvSpPr>
            <p:cNvPr id="3" name="object 3">
              <a:hlinkClick r:id="rId2"/>
            </p:cNvPr>
            <p:cNvSpPr/>
            <p:nvPr/>
          </p:nvSpPr>
          <p:spPr>
            <a:xfrm>
              <a:off x="919162" y="5691165"/>
              <a:ext cx="5734050" cy="1190625"/>
            </a:xfrm>
            <a:custGeom>
              <a:avLst/>
              <a:gdLst/>
              <a:ahLst/>
              <a:cxnLst/>
              <a:rect l="l" t="t" r="r" b="b"/>
              <a:pathLst>
                <a:path w="5734050" h="1190625">
                  <a:moveTo>
                    <a:pt x="0" y="1166812"/>
                  </a:moveTo>
                  <a:lnTo>
                    <a:pt x="0" y="23812"/>
                  </a:lnTo>
                  <a:lnTo>
                    <a:pt x="0" y="20650"/>
                  </a:lnTo>
                  <a:lnTo>
                    <a:pt x="604" y="17564"/>
                  </a:lnTo>
                  <a:lnTo>
                    <a:pt x="1812" y="14620"/>
                  </a:lnTo>
                  <a:lnTo>
                    <a:pt x="3021" y="11687"/>
                  </a:lnTo>
                  <a:lnTo>
                    <a:pt x="4741" y="9115"/>
                  </a:lnTo>
                  <a:lnTo>
                    <a:pt x="6974" y="6924"/>
                  </a:lnTo>
                  <a:lnTo>
                    <a:pt x="9207" y="4686"/>
                  </a:lnTo>
                  <a:lnTo>
                    <a:pt x="11782" y="2981"/>
                  </a:lnTo>
                  <a:lnTo>
                    <a:pt x="14699" y="1752"/>
                  </a:lnTo>
                  <a:lnTo>
                    <a:pt x="17617" y="600"/>
                  </a:lnTo>
                  <a:lnTo>
                    <a:pt x="20654" y="0"/>
                  </a:lnTo>
                  <a:lnTo>
                    <a:pt x="23812" y="0"/>
                  </a:lnTo>
                  <a:lnTo>
                    <a:pt x="5710237" y="0"/>
                  </a:lnTo>
                  <a:lnTo>
                    <a:pt x="5713394" y="0"/>
                  </a:lnTo>
                  <a:lnTo>
                    <a:pt x="5716432" y="561"/>
                  </a:lnTo>
                  <a:lnTo>
                    <a:pt x="5719349" y="1714"/>
                  </a:lnTo>
                  <a:lnTo>
                    <a:pt x="5722267" y="2943"/>
                  </a:lnTo>
                  <a:lnTo>
                    <a:pt x="5724842" y="4686"/>
                  </a:lnTo>
                  <a:lnTo>
                    <a:pt x="5727074" y="6924"/>
                  </a:lnTo>
                  <a:lnTo>
                    <a:pt x="5729307" y="9115"/>
                  </a:lnTo>
                  <a:lnTo>
                    <a:pt x="5734049" y="23812"/>
                  </a:lnTo>
                  <a:lnTo>
                    <a:pt x="5734049" y="1166812"/>
                  </a:lnTo>
                  <a:lnTo>
                    <a:pt x="5734048" y="1169936"/>
                  </a:lnTo>
                  <a:lnTo>
                    <a:pt x="5733444" y="1172956"/>
                  </a:lnTo>
                  <a:lnTo>
                    <a:pt x="5732236" y="1175851"/>
                  </a:lnTo>
                  <a:lnTo>
                    <a:pt x="5731028" y="1178794"/>
                  </a:lnTo>
                  <a:lnTo>
                    <a:pt x="5710237" y="1190624"/>
                  </a:lnTo>
                  <a:lnTo>
                    <a:pt x="23812" y="1190624"/>
                  </a:lnTo>
                  <a:lnTo>
                    <a:pt x="1812" y="1175851"/>
                  </a:lnTo>
                  <a:lnTo>
                    <a:pt x="604" y="1172956"/>
                  </a:lnTo>
                  <a:lnTo>
                    <a:pt x="0" y="1169936"/>
                  </a:lnTo>
                  <a:lnTo>
                    <a:pt x="0" y="1166812"/>
                  </a:lnTo>
                  <a:close/>
                </a:path>
              </a:pathLst>
            </a:custGeom>
            <a:ln w="952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75" y="6591299"/>
              <a:ext cx="133349" cy="13334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914400"/>
            <a:ext cx="5743574" cy="304591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4575" y="5746910"/>
            <a:ext cx="3378835" cy="9848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215"/>
              </a:spcBef>
            </a:pPr>
            <a:r>
              <a:rPr sz="1000" dirty="0">
                <a:latin typeface="Tahoma"/>
                <a:cs typeface="Tahoma"/>
                <a:hlinkClick r:id="rId2"/>
              </a:rPr>
              <a:t>3.</a:t>
            </a:r>
            <a:r>
              <a:rPr sz="1000" spc="45" dirty="0">
                <a:latin typeface="Tahoma"/>
                <a:cs typeface="Tahoma"/>
                <a:hlinkClick r:id="rId2"/>
              </a:rPr>
              <a:t> </a:t>
            </a:r>
            <a:r>
              <a:rPr sz="1000" spc="50" dirty="0">
                <a:latin typeface="Tahoma"/>
                <a:cs typeface="Tahoma"/>
                <a:hlinkClick r:id="rId2"/>
              </a:rPr>
              <a:t>CNN(Convolution </a:t>
            </a:r>
            <a:r>
              <a:rPr sz="1000" dirty="0">
                <a:latin typeface="Tahoma"/>
                <a:cs typeface="Tahoma"/>
                <a:hlinkClick r:id="rId2"/>
              </a:rPr>
              <a:t>Neural</a:t>
            </a:r>
            <a:r>
              <a:rPr sz="1000" spc="45" dirty="0">
                <a:latin typeface="Tahoma"/>
                <a:cs typeface="Tahoma"/>
                <a:hlinkClick r:id="rId2"/>
              </a:rPr>
              <a:t> </a:t>
            </a:r>
            <a:r>
              <a:rPr sz="1000" spc="85" dirty="0">
                <a:latin typeface="Tahoma"/>
                <a:cs typeface="Tahoma"/>
                <a:hlinkClick r:id="rId2"/>
              </a:rPr>
              <a:t>Network)</a:t>
            </a:r>
            <a:r>
              <a:rPr sz="1150" spc="85" dirty="0">
                <a:latin typeface="휴먼아미체"/>
                <a:cs typeface="휴먼아미체"/>
                <a:hlinkClick r:id="rId2"/>
              </a:rPr>
              <a:t>는</a:t>
            </a:r>
            <a:r>
              <a:rPr sz="1150" spc="-110" dirty="0">
                <a:latin typeface="휴먼아미체"/>
                <a:cs typeface="휴먼아미체"/>
                <a:hlinkClick r:id="rId2"/>
              </a:rPr>
              <a:t> </a:t>
            </a:r>
            <a:r>
              <a:rPr sz="1150" spc="285" dirty="0">
                <a:latin typeface="휴먼아미체"/>
                <a:cs typeface="휴먼아미체"/>
                <a:hlinkClick r:id="rId2"/>
              </a:rPr>
              <a:t>어떤</a:t>
            </a:r>
            <a:r>
              <a:rPr sz="1150" spc="-114" dirty="0">
                <a:latin typeface="휴먼아미체"/>
                <a:cs typeface="휴먼아미체"/>
                <a:hlinkClick r:id="rId2"/>
              </a:rPr>
              <a:t> </a:t>
            </a:r>
            <a:r>
              <a:rPr sz="1150" spc="280" dirty="0">
                <a:latin typeface="휴먼아미체"/>
                <a:cs typeface="휴먼아미체"/>
                <a:hlinkClick r:id="rId2"/>
              </a:rPr>
              <a:t>구조인가요</a:t>
            </a:r>
            <a:r>
              <a:rPr sz="1000" spc="280" dirty="0">
                <a:latin typeface="Tahoma"/>
                <a:cs typeface="Tahoma"/>
                <a:hlinkClick r:id="rId2"/>
              </a:rPr>
              <a:t>? </a:t>
            </a:r>
            <a:r>
              <a:rPr sz="1000" spc="18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안녕하세요</a:t>
            </a:r>
            <a:r>
              <a:rPr sz="900" spc="18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~</a:t>
            </a:r>
            <a:r>
              <a:rPr sz="900" spc="1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27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이번글에서는</a:t>
            </a:r>
            <a:r>
              <a:rPr sz="1000" spc="-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Convolution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Neural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spc="4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Network(CNN)</a:t>
            </a:r>
            <a:r>
              <a:rPr sz="1000" spc="4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의 </a:t>
            </a:r>
            <a:r>
              <a:rPr sz="1000" spc="3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기본구조에</a:t>
            </a:r>
            <a:r>
              <a:rPr sz="1000" spc="-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8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대해서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0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알아보도록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1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할거에요</a:t>
            </a:r>
            <a:r>
              <a:rPr sz="900" spc="19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.</a:t>
            </a:r>
            <a:r>
              <a:rPr sz="900" spc="-2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spc="15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CNN</a:t>
            </a:r>
            <a:r>
              <a:rPr sz="1000" spc="15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은</a:t>
            </a:r>
            <a:r>
              <a:rPr sz="1000" spc="-15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30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기본적으로</a:t>
            </a:r>
            <a:endParaRPr sz="10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Convolution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layer-Pooling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layer-</a:t>
            </a:r>
            <a:r>
              <a:rPr sz="900" spc="9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FC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900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layer</a:t>
            </a:r>
            <a:r>
              <a:rPr sz="900" spc="125" dirty="0">
                <a:solidFill>
                  <a:srgbClr val="37342E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33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순서로</a:t>
            </a:r>
            <a:r>
              <a:rPr sz="1000" spc="-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2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진행이</a:t>
            </a:r>
            <a:r>
              <a:rPr sz="1000" spc="-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260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되기</a:t>
            </a:r>
            <a:r>
              <a:rPr sz="1000" spc="-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 </a:t>
            </a:r>
            <a:r>
              <a:rPr sz="1000" spc="95" dirty="0">
                <a:solidFill>
                  <a:srgbClr val="37342E"/>
                </a:solidFill>
                <a:latin typeface="휴먼아미체"/>
                <a:cs typeface="휴먼아미체"/>
                <a:hlinkClick r:id="rId2"/>
              </a:rPr>
              <a:t>때</a:t>
            </a:r>
            <a:endParaRPr sz="1000">
              <a:latin typeface="휴먼아미체"/>
              <a:cs typeface="휴먼아미체"/>
            </a:endParaRPr>
          </a:p>
          <a:p>
            <a:pPr marL="206375">
              <a:lnSpc>
                <a:spcPct val="100000"/>
              </a:lnSpc>
              <a:spcBef>
                <a:spcPts val="475"/>
              </a:spcBef>
            </a:pPr>
            <a:r>
              <a:rPr sz="900" spc="-10" dirty="0">
                <a:latin typeface="Tahoma"/>
                <a:cs typeface="Tahoma"/>
                <a:hlinkClick r:id="rId2"/>
              </a:rPr>
              <a:t>https://89douner.tistory.com/57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7115175"/>
            <a:ext cx="5743574" cy="2638424"/>
          </a:xfrm>
          <a:prstGeom prst="rect">
            <a:avLst/>
          </a:prstGeom>
        </p:spPr>
      </p:pic>
      <p:pic>
        <p:nvPicPr>
          <p:cNvPr id="8" name="object 8">
            <a:hlinkClick r:id="rId2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43425" y="5695950"/>
            <a:ext cx="2105024" cy="11810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67</a:t>
            </a:fld>
            <a:endParaRPr spc="4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6974" y="914400"/>
            <a:ext cx="2762249" cy="1704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990850"/>
            <a:ext cx="5743574" cy="1733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5450" y="4981575"/>
            <a:ext cx="4181474" cy="39814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68</a:t>
            </a:fld>
            <a:endParaRPr spc="4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876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197346"/>
            <a:ext cx="5743574" cy="22702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69</a:t>
            </a:fld>
            <a:endParaRPr spc="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679" y="1346122"/>
            <a:ext cx="4258729" cy="2435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355" y="4176902"/>
            <a:ext cx="4116478" cy="29668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7372350"/>
            <a:ext cx="5743574" cy="7905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7</a:t>
            </a:fld>
            <a:endParaRPr spc="2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4099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334" y="5010150"/>
            <a:ext cx="5645640" cy="3848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40" dirty="0"/>
              <a:t>70</a:t>
            </a:fld>
            <a:endParaRPr spc="4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034" y="914400"/>
            <a:ext cx="5691622" cy="37535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183" y="5029200"/>
            <a:ext cx="5652791" cy="3924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325" y="914400"/>
            <a:ext cx="5648501" cy="27502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9834" y="4038600"/>
            <a:ext cx="5538918" cy="390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72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986" y="914400"/>
            <a:ext cx="5633898" cy="35655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153" y="4831372"/>
            <a:ext cx="5631472" cy="14968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2326" y="10220126"/>
            <a:ext cx="137160" cy="1409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750" spc="-25" dirty="0">
                <a:latin typeface="Tahoma"/>
                <a:cs typeface="Tahoma"/>
              </a:rPr>
              <a:t>73</a:t>
            </a:r>
            <a:endParaRPr sz="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1507" y="1238250"/>
            <a:ext cx="3717167" cy="2571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4835" y="5399004"/>
            <a:ext cx="4158838" cy="31089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8</a:t>
            </a:fld>
            <a:endParaRPr spc="25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338937B-28D0-4743-8778-885735DFB172}"/>
              </a:ext>
            </a:extLst>
          </p:cNvPr>
          <p:cNvGrpSpPr/>
          <p:nvPr/>
        </p:nvGrpSpPr>
        <p:grpSpPr>
          <a:xfrm>
            <a:off x="2481389" y="4722203"/>
            <a:ext cx="704520" cy="420120"/>
            <a:chOff x="2481389" y="4722203"/>
            <a:chExt cx="70452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BC82284-A524-494B-AB06-3325F9A9F115}"/>
                    </a:ext>
                  </a:extLst>
                </p14:cNvPr>
                <p14:cNvContentPartPr/>
                <p14:nvPr/>
              </p14:nvContentPartPr>
              <p14:xfrm>
                <a:off x="2481389" y="4722203"/>
                <a:ext cx="41400" cy="1807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BC82284-A524-494B-AB06-3325F9A9F1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72749" y="4713563"/>
                  <a:ext cx="59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C4EEC32-0676-45D9-86D7-5237306C3607}"/>
                    </a:ext>
                  </a:extLst>
                </p14:cNvPr>
                <p14:cNvContentPartPr/>
                <p14:nvPr/>
              </p14:nvContentPartPr>
              <p14:xfrm>
                <a:off x="2511989" y="4771883"/>
                <a:ext cx="163080" cy="159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C4EEC32-0676-45D9-86D7-5237306C36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2989" y="4763243"/>
                  <a:ext cx="180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4078F96-799B-4F97-A555-83D3A8359A25}"/>
                    </a:ext>
                  </a:extLst>
                </p14:cNvPr>
                <p14:cNvContentPartPr/>
                <p14:nvPr/>
              </p14:nvContentPartPr>
              <p14:xfrm>
                <a:off x="2531789" y="4914083"/>
                <a:ext cx="56520" cy="198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4078F96-799B-4F97-A555-83D3A8359A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3149" y="4905443"/>
                  <a:ext cx="74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D038490-3FD8-4C60-BEAE-15F5F517CC2C}"/>
                    </a:ext>
                  </a:extLst>
                </p14:cNvPr>
                <p14:cNvContentPartPr/>
                <p14:nvPr/>
              </p14:nvContentPartPr>
              <p14:xfrm>
                <a:off x="2581829" y="4913003"/>
                <a:ext cx="10800" cy="98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D038490-3FD8-4C60-BEAE-15F5F517CC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2829" y="4904363"/>
                  <a:ext cx="28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C87FB2A-69D7-42C5-94CB-B7E61DBB9579}"/>
                    </a:ext>
                  </a:extLst>
                </p14:cNvPr>
                <p14:cNvContentPartPr/>
                <p14:nvPr/>
              </p14:nvContentPartPr>
              <p14:xfrm>
                <a:off x="2531789" y="5015963"/>
                <a:ext cx="165960" cy="8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C87FB2A-69D7-42C5-94CB-B7E61DBB95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3149" y="5006963"/>
                  <a:ext cx="183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70F26E3-7525-46E2-80A5-697F08146406}"/>
                    </a:ext>
                  </a:extLst>
                </p14:cNvPr>
                <p14:cNvContentPartPr/>
                <p14:nvPr/>
              </p14:nvContentPartPr>
              <p14:xfrm>
                <a:off x="2592269" y="5084003"/>
                <a:ext cx="70560" cy="583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70F26E3-7525-46E2-80A5-697F081464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3269" y="5075363"/>
                  <a:ext cx="88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80B7102-85AB-4D25-A049-7B24AF76C35B}"/>
                    </a:ext>
                  </a:extLst>
                </p14:cNvPr>
                <p14:cNvContentPartPr/>
                <p14:nvPr/>
              </p14:nvContentPartPr>
              <p14:xfrm>
                <a:off x="2893589" y="4792403"/>
                <a:ext cx="169920" cy="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80B7102-85AB-4D25-A049-7B24AF76C3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4949" y="4783763"/>
                  <a:ext cx="18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3C89232-6750-47E8-9842-9C476E5B12AB}"/>
                    </a:ext>
                  </a:extLst>
                </p14:cNvPr>
                <p14:cNvContentPartPr/>
                <p14:nvPr/>
              </p14:nvContentPartPr>
              <p14:xfrm>
                <a:off x="2994389" y="4792403"/>
                <a:ext cx="360" cy="1314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3C89232-6750-47E8-9842-9C476E5B12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85389" y="4783763"/>
                  <a:ext cx="18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D2ED0D0-2AA5-431A-A538-9F572D7216D2}"/>
                    </a:ext>
                  </a:extLst>
                </p14:cNvPr>
                <p14:cNvContentPartPr/>
                <p14:nvPr/>
              </p14:nvContentPartPr>
              <p14:xfrm>
                <a:off x="3040829" y="4762523"/>
                <a:ext cx="14400" cy="109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D2ED0D0-2AA5-431A-A538-9F572D7216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1829" y="4753883"/>
                  <a:ext cx="32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012571F-7D2B-4B91-9867-92A9449DB970}"/>
                    </a:ext>
                  </a:extLst>
                </p14:cNvPr>
                <p14:cNvContentPartPr/>
                <p14:nvPr/>
              </p14:nvContentPartPr>
              <p14:xfrm>
                <a:off x="2843189" y="4894283"/>
                <a:ext cx="265680" cy="39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012571F-7D2B-4B91-9867-92A9449DB9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34549" y="4885283"/>
                  <a:ext cx="283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A764D22-036C-493C-AA73-6A830CEA4F9C}"/>
                    </a:ext>
                  </a:extLst>
                </p14:cNvPr>
                <p14:cNvContentPartPr/>
                <p14:nvPr/>
              </p14:nvContentPartPr>
              <p14:xfrm>
                <a:off x="2963429" y="4913003"/>
                <a:ext cx="11160" cy="1465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A764D22-036C-493C-AA73-6A830CEA4F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54429" y="4904363"/>
                  <a:ext cx="28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8870D72-A615-4E04-A1F5-D735BC86434E}"/>
                    </a:ext>
                  </a:extLst>
                </p14:cNvPr>
                <p14:cNvContentPartPr/>
                <p14:nvPr/>
              </p14:nvContentPartPr>
              <p14:xfrm>
                <a:off x="3054509" y="4883123"/>
                <a:ext cx="360" cy="1818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8870D72-A615-4E04-A1F5-D735BC8643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45869" y="4874483"/>
                  <a:ext cx="18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7FA3899-62E7-4ABD-A2FD-0C42FC02F14C}"/>
                    </a:ext>
                  </a:extLst>
                </p14:cNvPr>
                <p14:cNvContentPartPr/>
                <p14:nvPr/>
              </p14:nvContentPartPr>
              <p14:xfrm>
                <a:off x="2903669" y="5035403"/>
                <a:ext cx="282240" cy="291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7FA3899-62E7-4ABD-A2FD-0C42FC02F1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94669" y="5026403"/>
                  <a:ext cx="2998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EF6C4B6-A2CA-42EE-A02C-58B2BBA87CCD}"/>
              </a:ext>
            </a:extLst>
          </p:cNvPr>
          <p:cNvGrpSpPr/>
          <p:nvPr/>
        </p:nvGrpSpPr>
        <p:grpSpPr>
          <a:xfrm>
            <a:off x="3838229" y="4652003"/>
            <a:ext cx="957960" cy="481680"/>
            <a:chOff x="3838229" y="4652003"/>
            <a:chExt cx="95796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DCCE51D-CACA-401B-A833-3F9F78587FA9}"/>
                    </a:ext>
                  </a:extLst>
                </p14:cNvPr>
                <p14:cNvContentPartPr/>
                <p14:nvPr/>
              </p14:nvContentPartPr>
              <p14:xfrm>
                <a:off x="3978989" y="4652003"/>
                <a:ext cx="10800" cy="1346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DCCE51D-CACA-401B-A833-3F9F78587FA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69989" y="4643363"/>
                  <a:ext cx="2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EC3AF5A-84F6-43B6-A4A3-7208CB2F4916}"/>
                    </a:ext>
                  </a:extLst>
                </p14:cNvPr>
                <p14:cNvContentPartPr/>
                <p14:nvPr/>
              </p14:nvContentPartPr>
              <p14:xfrm>
                <a:off x="3838229" y="4832363"/>
                <a:ext cx="141120" cy="108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EC3AF5A-84F6-43B6-A4A3-7208CB2F49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29589" y="4823723"/>
                  <a:ext cx="158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965A9CD-085B-4629-93AA-4A8757BABB2A}"/>
                    </a:ext>
                  </a:extLst>
                </p14:cNvPr>
                <p14:cNvContentPartPr/>
                <p14:nvPr/>
              </p14:nvContentPartPr>
              <p14:xfrm>
                <a:off x="4029029" y="4842803"/>
                <a:ext cx="10440" cy="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965A9CD-085B-4629-93AA-4A8757BABB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0389" y="4834163"/>
                  <a:ext cx="2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75B5EFE-079E-4A89-9B61-75DC0C68864E}"/>
                    </a:ext>
                  </a:extLst>
                </p14:cNvPr>
                <p14:cNvContentPartPr/>
                <p14:nvPr/>
              </p14:nvContentPartPr>
              <p14:xfrm>
                <a:off x="3978989" y="4811483"/>
                <a:ext cx="180720" cy="514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75B5EFE-079E-4A89-9B61-75DC0C6886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69989" y="4802843"/>
                  <a:ext cx="198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76AB212-1506-4719-9F70-B6BC8ED422F4}"/>
                    </a:ext>
                  </a:extLst>
                </p14:cNvPr>
                <p14:cNvContentPartPr/>
                <p14:nvPr/>
              </p14:nvContentPartPr>
              <p14:xfrm>
                <a:off x="3968909" y="4923083"/>
                <a:ext cx="62640" cy="874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76AB212-1506-4719-9F70-B6BC8ED422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59909" y="4914443"/>
                  <a:ext cx="80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3274B1C-A47D-41D3-8481-D766CFE8C32F}"/>
                    </a:ext>
                  </a:extLst>
                </p14:cNvPr>
                <p14:cNvContentPartPr/>
                <p14:nvPr/>
              </p14:nvContentPartPr>
              <p14:xfrm>
                <a:off x="4210109" y="4722203"/>
                <a:ext cx="360" cy="2617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3274B1C-A47D-41D3-8481-D766CFE8C32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01109" y="4713563"/>
                  <a:ext cx="18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004E7E9-0482-472A-A181-CE9BE132EF15}"/>
                    </a:ext>
                  </a:extLst>
                </p14:cNvPr>
                <p14:cNvContentPartPr/>
                <p14:nvPr/>
              </p14:nvContentPartPr>
              <p14:xfrm>
                <a:off x="4210109" y="4902923"/>
                <a:ext cx="185400" cy="108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004E7E9-0482-472A-A181-CE9BE132EF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01109" y="4893923"/>
                  <a:ext cx="20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0A4BB6B-63C1-4F2E-BDA3-499D63C87F6D}"/>
                    </a:ext>
                  </a:extLst>
                </p14:cNvPr>
                <p14:cNvContentPartPr/>
                <p14:nvPr/>
              </p14:nvContentPartPr>
              <p14:xfrm>
                <a:off x="4139909" y="5003003"/>
                <a:ext cx="96840" cy="745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0A4BB6B-63C1-4F2E-BDA3-499D63C87F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30909" y="4994003"/>
                  <a:ext cx="114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AC448B7-0C6F-42D9-9F36-4DD082E0A487}"/>
                    </a:ext>
                  </a:extLst>
                </p14:cNvPr>
                <p14:cNvContentPartPr/>
                <p14:nvPr/>
              </p14:nvContentPartPr>
              <p14:xfrm>
                <a:off x="4595309" y="4782683"/>
                <a:ext cx="56880" cy="166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AC448B7-0C6F-42D9-9F36-4DD082E0A4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6669" y="4773683"/>
                  <a:ext cx="74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20D5A04-2D8F-479D-A8F6-481F51730E48}"/>
                    </a:ext>
                  </a:extLst>
                </p14:cNvPr>
                <p14:cNvContentPartPr/>
                <p14:nvPr/>
              </p14:nvContentPartPr>
              <p14:xfrm>
                <a:off x="4642109" y="4842803"/>
                <a:ext cx="103320" cy="75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20D5A04-2D8F-479D-A8F6-481F51730E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33109" y="4834163"/>
                  <a:ext cx="120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4510584-2408-47A7-8A11-2B9823AF1FCB}"/>
                    </a:ext>
                  </a:extLst>
                </p14:cNvPr>
                <p14:cNvContentPartPr/>
                <p14:nvPr/>
              </p14:nvContentPartPr>
              <p14:xfrm>
                <a:off x="4511429" y="5023883"/>
                <a:ext cx="284760" cy="3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4510584-2408-47A7-8A11-2B9823AF1F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02789" y="5014883"/>
                  <a:ext cx="30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3012CC4-A15E-44D3-873C-6D91A5628AD4}"/>
                    </a:ext>
                  </a:extLst>
                </p14:cNvPr>
                <p14:cNvContentPartPr/>
                <p14:nvPr/>
              </p14:nvContentPartPr>
              <p14:xfrm>
                <a:off x="4701869" y="5023883"/>
                <a:ext cx="21240" cy="1098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3012CC4-A15E-44D3-873C-6D91A5628A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92869" y="5014883"/>
                  <a:ext cx="38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6EBB837-2D06-46DC-AE2E-3916D90E62F3}"/>
              </a:ext>
            </a:extLst>
          </p:cNvPr>
          <p:cNvGrpSpPr/>
          <p:nvPr/>
        </p:nvGrpSpPr>
        <p:grpSpPr>
          <a:xfrm>
            <a:off x="3346109" y="8611283"/>
            <a:ext cx="422640" cy="492480"/>
            <a:chOff x="3346109" y="8611283"/>
            <a:chExt cx="42264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59477AE-D886-4B4D-A04E-F3981A714E4E}"/>
                    </a:ext>
                  </a:extLst>
                </p14:cNvPr>
                <p14:cNvContentPartPr/>
                <p14:nvPr/>
              </p14:nvContentPartPr>
              <p14:xfrm>
                <a:off x="3346109" y="8731163"/>
                <a:ext cx="167040" cy="208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59477AE-D886-4B4D-A04E-F3981A714E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37109" y="8722163"/>
                  <a:ext cx="184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2FABBA0-86E3-4268-849B-E3D4835289EA}"/>
                    </a:ext>
                  </a:extLst>
                </p14:cNvPr>
                <p14:cNvContentPartPr/>
                <p14:nvPr/>
              </p14:nvContentPartPr>
              <p14:xfrm>
                <a:off x="3346109" y="8872283"/>
                <a:ext cx="241920" cy="122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2FABBA0-86E3-4268-849B-E3D4835289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37109" y="8863643"/>
                  <a:ext cx="259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21EADBF-F3DC-4AE8-B4E0-D36843799335}"/>
                    </a:ext>
                  </a:extLst>
                </p14:cNvPr>
                <p14:cNvContentPartPr/>
                <p14:nvPr/>
              </p14:nvContentPartPr>
              <p14:xfrm>
                <a:off x="3747509" y="8611283"/>
                <a:ext cx="21240" cy="4924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21EADBF-F3DC-4AE8-B4E0-D368437993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38869" y="8602283"/>
                  <a:ext cx="3888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99116AD-A5EB-44FF-B16B-AC8BFC2CB39F}"/>
              </a:ext>
            </a:extLst>
          </p:cNvPr>
          <p:cNvGrpSpPr/>
          <p:nvPr/>
        </p:nvGrpSpPr>
        <p:grpSpPr>
          <a:xfrm>
            <a:off x="3960629" y="8590763"/>
            <a:ext cx="775080" cy="522000"/>
            <a:chOff x="3960629" y="8590763"/>
            <a:chExt cx="775080" cy="52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1CA1349-12D6-4B7C-85BD-BEAA6AB8EA3B}"/>
                    </a:ext>
                  </a:extLst>
                </p14:cNvPr>
                <p14:cNvContentPartPr/>
                <p14:nvPr/>
              </p14:nvContentPartPr>
              <p14:xfrm>
                <a:off x="4059629" y="8590763"/>
                <a:ext cx="360" cy="1173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1CA1349-12D6-4B7C-85BD-BEAA6AB8EA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50629" y="8582123"/>
                  <a:ext cx="18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E0EB387-6B77-4EAA-A6EB-0DE66BBAD758}"/>
                    </a:ext>
                  </a:extLst>
                </p14:cNvPr>
                <p14:cNvContentPartPr/>
                <p14:nvPr/>
              </p14:nvContentPartPr>
              <p14:xfrm>
                <a:off x="3960629" y="8727923"/>
                <a:ext cx="145800" cy="157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E0EB387-6B77-4EAA-A6EB-0DE66BBAD75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51989" y="8719283"/>
                  <a:ext cx="163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CCA466A-E3CF-4B86-A465-8737F09AE3C9}"/>
                    </a:ext>
                  </a:extLst>
                </p14:cNvPr>
                <p14:cNvContentPartPr/>
                <p14:nvPr/>
              </p14:nvContentPartPr>
              <p14:xfrm>
                <a:off x="4089509" y="8821883"/>
                <a:ext cx="64800" cy="421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CCA466A-E3CF-4B86-A465-8737F09AE3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80509" y="8813243"/>
                  <a:ext cx="82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69A3733-6FDB-4138-B97D-52AC5B7F1F77}"/>
                    </a:ext>
                  </a:extLst>
                </p14:cNvPr>
                <p14:cNvContentPartPr/>
                <p14:nvPr/>
              </p14:nvContentPartPr>
              <p14:xfrm>
                <a:off x="4210109" y="8660963"/>
                <a:ext cx="10800" cy="4136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69A3733-6FDB-4138-B97D-52AC5B7F1F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01109" y="8652323"/>
                  <a:ext cx="284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01689F2-527F-4B09-A4EB-E0C367CB6C16}"/>
                    </a:ext>
                  </a:extLst>
                </p14:cNvPr>
                <p14:cNvContentPartPr/>
                <p14:nvPr/>
              </p14:nvContentPartPr>
              <p14:xfrm>
                <a:off x="4250429" y="8886323"/>
                <a:ext cx="60480" cy="162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01689F2-527F-4B09-A4EB-E0C367CB6C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41429" y="8877683"/>
                  <a:ext cx="78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1B5BC2E6-7466-408F-89BF-115913AEADFF}"/>
                    </a:ext>
                  </a:extLst>
                </p14:cNvPr>
                <p14:cNvContentPartPr/>
                <p14:nvPr/>
              </p14:nvContentPartPr>
              <p14:xfrm>
                <a:off x="4412069" y="8671403"/>
                <a:ext cx="89640" cy="1810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1B5BC2E6-7466-408F-89BF-115913AEAD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03069" y="8662763"/>
                  <a:ext cx="107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931CD35-3D5E-4799-B29E-A647695F7EE8}"/>
                    </a:ext>
                  </a:extLst>
                </p14:cNvPr>
                <p14:cNvContentPartPr/>
                <p14:nvPr/>
              </p14:nvContentPartPr>
              <p14:xfrm>
                <a:off x="4461029" y="8771843"/>
                <a:ext cx="77400" cy="626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931CD35-3D5E-4799-B29E-A647695F7E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52389" y="8762843"/>
                  <a:ext cx="95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F436A9EB-D911-490D-95C8-F08D50CDCF5F}"/>
                    </a:ext>
                  </a:extLst>
                </p14:cNvPr>
                <p14:cNvContentPartPr/>
                <p14:nvPr/>
              </p14:nvContentPartPr>
              <p14:xfrm>
                <a:off x="4602869" y="8651243"/>
                <a:ext cx="30240" cy="3366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F436A9EB-D911-490D-95C8-F08D50CDCF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94229" y="8642243"/>
                  <a:ext cx="47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09A43B01-1354-4885-A2A8-EF1EEF2F92B9}"/>
                    </a:ext>
                  </a:extLst>
                </p14:cNvPr>
                <p14:cNvContentPartPr/>
                <p14:nvPr/>
              </p14:nvContentPartPr>
              <p14:xfrm>
                <a:off x="4651829" y="8962283"/>
                <a:ext cx="83880" cy="1504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09A43B01-1354-4885-A2A8-EF1EEF2F92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43189" y="8953643"/>
                  <a:ext cx="10152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CEB81A99-7FA4-449B-8B0E-B6153349101E}"/>
                  </a:ext>
                </a:extLst>
              </p14:cNvPr>
              <p14:cNvContentPartPr/>
              <p14:nvPr/>
            </p14:nvContentPartPr>
            <p14:xfrm>
              <a:off x="4919309" y="9043283"/>
              <a:ext cx="74880" cy="11592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CEB81A99-7FA4-449B-8B0E-B6153349101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10309" y="9034283"/>
                <a:ext cx="92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CC8D279-95B4-4191-A4D2-C5E094C7EDEC}"/>
                  </a:ext>
                </a:extLst>
              </p14:cNvPr>
              <p14:cNvContentPartPr/>
              <p14:nvPr/>
            </p14:nvContentPartPr>
            <p14:xfrm>
              <a:off x="1116269" y="8741963"/>
              <a:ext cx="9360" cy="2844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CC8D279-95B4-4191-A4D2-C5E094C7EDE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07269" y="8732963"/>
                <a:ext cx="270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560091F-9F68-45FE-8F5D-68D542EF85BC}"/>
                  </a:ext>
                </a:extLst>
              </p14:cNvPr>
              <p14:cNvContentPartPr/>
              <p14:nvPr/>
            </p14:nvContentPartPr>
            <p14:xfrm>
              <a:off x="961469" y="8642243"/>
              <a:ext cx="326880" cy="47088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560091F-9F68-45FE-8F5D-68D542EF85B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52469" y="8633243"/>
                <a:ext cx="3445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1DD1B81-0484-414F-941C-F6F640479426}"/>
                  </a:ext>
                </a:extLst>
              </p14:cNvPr>
              <p14:cNvContentPartPr/>
              <p14:nvPr/>
            </p14:nvContentPartPr>
            <p14:xfrm>
              <a:off x="1379789" y="8711363"/>
              <a:ext cx="157680" cy="29052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1DD1B81-0484-414F-941C-F6F64047942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71149" y="8702723"/>
                <a:ext cx="175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50ACC0BD-84A6-40A7-BB27-BB5D719E697E}"/>
                  </a:ext>
                </a:extLst>
              </p14:cNvPr>
              <p14:cNvContentPartPr/>
              <p14:nvPr/>
            </p14:nvContentPartPr>
            <p14:xfrm>
              <a:off x="1516949" y="8892443"/>
              <a:ext cx="55800" cy="320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50ACC0BD-84A6-40A7-BB27-BB5D719E697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07949" y="8883443"/>
                <a:ext cx="734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FBB27330-E651-4DDD-8E99-066DABB751BA}"/>
                  </a:ext>
                </a:extLst>
              </p14:cNvPr>
              <p14:cNvContentPartPr/>
              <p14:nvPr/>
            </p14:nvContentPartPr>
            <p14:xfrm>
              <a:off x="1567349" y="8792363"/>
              <a:ext cx="110520" cy="399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FBB27330-E651-4DDD-8E99-066DABB751B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58349" y="8783363"/>
                <a:ext cx="128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6FEF7509-45DB-4F21-8D30-7A37ED9EC83B}"/>
                  </a:ext>
                </a:extLst>
              </p14:cNvPr>
              <p14:cNvContentPartPr/>
              <p14:nvPr/>
            </p14:nvContentPartPr>
            <p14:xfrm>
              <a:off x="1708109" y="8701283"/>
              <a:ext cx="360" cy="2721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6FEF7509-45DB-4F21-8D30-7A37ED9EC83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99469" y="8692643"/>
                <a:ext cx="180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BCAA991-21E5-4FD0-AE5F-46D270FB7A6F}"/>
                  </a:ext>
                </a:extLst>
              </p14:cNvPr>
              <p14:cNvContentPartPr/>
              <p14:nvPr/>
            </p14:nvContentPartPr>
            <p14:xfrm>
              <a:off x="1565909" y="8982803"/>
              <a:ext cx="291960" cy="14364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BCAA991-21E5-4FD0-AE5F-46D270FB7A6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56909" y="8974163"/>
                <a:ext cx="3096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A25940C1-6151-4B8E-99BD-4038D3964130}"/>
                  </a:ext>
                </a:extLst>
              </p14:cNvPr>
              <p14:cNvContentPartPr/>
              <p14:nvPr/>
            </p14:nvContentPartPr>
            <p14:xfrm>
              <a:off x="1889189" y="8621363"/>
              <a:ext cx="31320" cy="13104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A25940C1-6151-4B8E-99BD-4038D396413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80189" y="8612363"/>
                <a:ext cx="489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EF4524DF-2BE7-4249-BA76-F714B3E1D345}"/>
                  </a:ext>
                </a:extLst>
              </p14:cNvPr>
              <p14:cNvContentPartPr/>
              <p14:nvPr/>
            </p14:nvContentPartPr>
            <p14:xfrm>
              <a:off x="1878749" y="8757803"/>
              <a:ext cx="77400" cy="2448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EF4524DF-2BE7-4249-BA76-F714B3E1D34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69749" y="8748803"/>
                <a:ext cx="950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A85E884D-FE59-4D69-8DF7-F728F357DF82}"/>
                  </a:ext>
                </a:extLst>
              </p14:cNvPr>
              <p14:cNvContentPartPr/>
              <p14:nvPr/>
            </p14:nvContentPartPr>
            <p14:xfrm>
              <a:off x="1890269" y="8801723"/>
              <a:ext cx="167400" cy="7236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A85E884D-FE59-4D69-8DF7-F728F357DF8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81629" y="8792723"/>
                <a:ext cx="185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EBDC2399-C944-4AF4-A1D0-E92D711E64CB}"/>
                  </a:ext>
                </a:extLst>
              </p14:cNvPr>
              <p14:cNvContentPartPr/>
              <p14:nvPr/>
            </p14:nvContentPartPr>
            <p14:xfrm>
              <a:off x="2009789" y="8846003"/>
              <a:ext cx="118080" cy="2700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EBDC2399-C944-4AF4-A1D0-E92D711E64C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00789" y="8837003"/>
                <a:ext cx="1357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444A83D8-161F-4652-AB39-89B0617A66A9}"/>
                  </a:ext>
                </a:extLst>
              </p14:cNvPr>
              <p14:cNvContentPartPr/>
              <p14:nvPr/>
            </p14:nvContentPartPr>
            <p14:xfrm>
              <a:off x="2140109" y="8681483"/>
              <a:ext cx="14400" cy="22068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444A83D8-161F-4652-AB39-89B0617A66A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31469" y="8672843"/>
                <a:ext cx="320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57EA241-39EF-4EBB-9B8A-7F7E9518B3BB}"/>
                  </a:ext>
                </a:extLst>
              </p14:cNvPr>
              <p14:cNvContentPartPr/>
              <p14:nvPr/>
            </p14:nvContentPartPr>
            <p14:xfrm>
              <a:off x="2061629" y="8912603"/>
              <a:ext cx="100800" cy="1227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57EA241-39EF-4EBB-9B8A-7F7E9518B3B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052989" y="8903963"/>
                <a:ext cx="1184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2521F83A-8492-4069-82DA-BA44C1EE91AA}"/>
                  </a:ext>
                </a:extLst>
              </p14:cNvPr>
              <p14:cNvContentPartPr/>
              <p14:nvPr/>
            </p14:nvContentPartPr>
            <p14:xfrm>
              <a:off x="2588309" y="8590763"/>
              <a:ext cx="4320" cy="13680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2521F83A-8492-4069-82DA-BA44C1EE91A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579309" y="8582123"/>
                <a:ext cx="219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7C2E4D6F-1CE0-4C3F-9D4F-AF485B50B6F2}"/>
                  </a:ext>
                </a:extLst>
              </p14:cNvPr>
              <p14:cNvContentPartPr/>
              <p14:nvPr/>
            </p14:nvContentPartPr>
            <p14:xfrm>
              <a:off x="2421269" y="8732603"/>
              <a:ext cx="175320" cy="1980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7C2E4D6F-1CE0-4C3F-9D4F-AF485B50B6F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12269" y="8723603"/>
                <a:ext cx="192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CCB8F032-9D30-430C-B6EE-258ACCDBC111}"/>
                  </a:ext>
                </a:extLst>
              </p14:cNvPr>
              <p14:cNvContentPartPr/>
              <p14:nvPr/>
            </p14:nvContentPartPr>
            <p14:xfrm>
              <a:off x="2512709" y="8771843"/>
              <a:ext cx="9360" cy="4248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CCB8F032-9D30-430C-B6EE-258ACCDBC11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04069" y="8762843"/>
                <a:ext cx="270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E23C9DA7-7098-415D-BDE3-CF54128C3EBD}"/>
                  </a:ext>
                </a:extLst>
              </p14:cNvPr>
              <p14:cNvContentPartPr/>
              <p14:nvPr/>
            </p14:nvContentPartPr>
            <p14:xfrm>
              <a:off x="2501189" y="8922683"/>
              <a:ext cx="21240" cy="12996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E23C9DA7-7098-415D-BDE3-CF54128C3EB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92189" y="8913683"/>
                <a:ext cx="388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211AB568-27AE-4C82-BBDC-3BB0EA9121BE}"/>
                  </a:ext>
                </a:extLst>
              </p14:cNvPr>
              <p14:cNvContentPartPr/>
              <p14:nvPr/>
            </p14:nvContentPartPr>
            <p14:xfrm>
              <a:off x="2441789" y="9030323"/>
              <a:ext cx="258120" cy="4320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211AB568-27AE-4C82-BBDC-3BB0EA9121B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32789" y="9021323"/>
                <a:ext cx="2757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4B50981A-4A7C-40C2-9C81-AC25FC3C6AA0}"/>
                  </a:ext>
                </a:extLst>
              </p14:cNvPr>
              <p14:cNvContentPartPr/>
              <p14:nvPr/>
            </p14:nvContentPartPr>
            <p14:xfrm>
              <a:off x="2681909" y="8771843"/>
              <a:ext cx="41040" cy="25200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4B50981A-4A7C-40C2-9C81-AC25FC3C6AA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73269" y="8762843"/>
                <a:ext cx="586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FCE54ABE-500A-4885-8C8B-471EF13BD463}"/>
                  </a:ext>
                </a:extLst>
              </p14:cNvPr>
              <p14:cNvContentPartPr/>
              <p14:nvPr/>
            </p14:nvContentPartPr>
            <p14:xfrm>
              <a:off x="2823389" y="8671043"/>
              <a:ext cx="234360" cy="23940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FCE54ABE-500A-4885-8C8B-471EF13BD46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14389" y="8662043"/>
                <a:ext cx="2520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122A85C7-344A-4BF1-8080-7A6E891D7A2C}"/>
                  </a:ext>
                </a:extLst>
              </p14:cNvPr>
              <p14:cNvContentPartPr/>
              <p14:nvPr/>
            </p14:nvContentPartPr>
            <p14:xfrm>
              <a:off x="2914109" y="8904683"/>
              <a:ext cx="162360" cy="86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122A85C7-344A-4BF1-8080-7A6E891D7A2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905109" y="8895683"/>
                <a:ext cx="180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2A9AF11-AEAA-4E70-8D6E-A53B9D970F4C}"/>
                  </a:ext>
                </a:extLst>
              </p14:cNvPr>
              <p14:cNvContentPartPr/>
              <p14:nvPr/>
            </p14:nvContentPartPr>
            <p14:xfrm>
              <a:off x="3024269" y="8922683"/>
              <a:ext cx="11160" cy="885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2A9AF11-AEAA-4E70-8D6E-A53B9D970F4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15269" y="8913683"/>
                <a:ext cx="288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C41088CE-89BF-46C0-AB0C-66EDAD93B19F}"/>
                  </a:ext>
                </a:extLst>
              </p14:cNvPr>
              <p14:cNvContentPartPr/>
              <p14:nvPr/>
            </p14:nvContentPartPr>
            <p14:xfrm>
              <a:off x="3114269" y="8660963"/>
              <a:ext cx="17640" cy="39276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C41088CE-89BF-46C0-AB0C-66EDAD93B19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05269" y="8652323"/>
                <a:ext cx="352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5945E545-925D-4E9A-87A9-2686D4416533}"/>
                  </a:ext>
                </a:extLst>
              </p14:cNvPr>
              <p14:cNvContentPartPr/>
              <p14:nvPr/>
            </p14:nvContentPartPr>
            <p14:xfrm>
              <a:off x="898829" y="9304283"/>
              <a:ext cx="180360" cy="24480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5945E545-925D-4E9A-87A9-2686D441653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90189" y="9295643"/>
                <a:ext cx="198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72B1E975-F906-4818-9305-16C82FF42266}"/>
                  </a:ext>
                </a:extLst>
              </p14:cNvPr>
              <p14:cNvContentPartPr/>
              <p14:nvPr/>
            </p14:nvContentPartPr>
            <p14:xfrm>
              <a:off x="795509" y="9193763"/>
              <a:ext cx="330480" cy="47376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72B1E975-F906-4818-9305-16C82FF4226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86869" y="9184763"/>
                <a:ext cx="34812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ECC3A292-FF23-43DA-B6B1-0CD4453716EF}"/>
                  </a:ext>
                </a:extLst>
              </p14:cNvPr>
              <p14:cNvContentPartPr/>
              <p14:nvPr/>
            </p14:nvContentPartPr>
            <p14:xfrm>
              <a:off x="1296269" y="9354323"/>
              <a:ext cx="66960" cy="1044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ECC3A292-FF23-43DA-B6B1-0CD4453716E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287269" y="9345683"/>
                <a:ext cx="84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A4CE11D4-B9D7-4746-9578-749E556877DD}"/>
                  </a:ext>
                </a:extLst>
              </p14:cNvPr>
              <p14:cNvContentPartPr/>
              <p14:nvPr/>
            </p14:nvContentPartPr>
            <p14:xfrm>
              <a:off x="1263869" y="9354683"/>
              <a:ext cx="149760" cy="17532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A4CE11D4-B9D7-4746-9578-749E556877D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54869" y="9345683"/>
                <a:ext cx="1674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0C683D8D-3375-4870-BB3B-C7BEE5541701}"/>
                  </a:ext>
                </a:extLst>
              </p14:cNvPr>
              <p14:cNvContentPartPr/>
              <p14:nvPr/>
            </p14:nvContentPartPr>
            <p14:xfrm>
              <a:off x="1487069" y="9314363"/>
              <a:ext cx="360" cy="24372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0C683D8D-3375-4870-BB3B-C7BEE554170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78069" y="9305363"/>
                <a:ext cx="18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C2214C29-309B-41D7-82CA-F11F493ED430}"/>
                  </a:ext>
                </a:extLst>
              </p14:cNvPr>
              <p14:cNvContentPartPr/>
              <p14:nvPr/>
            </p14:nvContentPartPr>
            <p14:xfrm>
              <a:off x="1516949" y="9424883"/>
              <a:ext cx="37800" cy="36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C2214C29-309B-41D7-82CA-F11F493ED43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07949" y="9416243"/>
                <a:ext cx="55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CD162FA3-2C11-4395-A686-3FA8C37BC89C}"/>
                  </a:ext>
                </a:extLst>
              </p14:cNvPr>
              <p14:cNvContentPartPr/>
              <p14:nvPr/>
            </p14:nvContentPartPr>
            <p14:xfrm>
              <a:off x="1657709" y="9333443"/>
              <a:ext cx="108360" cy="10620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CD162FA3-2C11-4395-A686-3FA8C37BC89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49069" y="9324803"/>
                <a:ext cx="1260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C2387BEE-B588-46D0-BE7A-6726B0CA4DD7}"/>
                  </a:ext>
                </a:extLst>
              </p14:cNvPr>
              <p14:cNvContentPartPr/>
              <p14:nvPr/>
            </p14:nvContentPartPr>
            <p14:xfrm>
              <a:off x="1778309" y="9414803"/>
              <a:ext cx="54720" cy="1440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C2387BEE-B588-46D0-BE7A-6726B0CA4DD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769669" y="9406163"/>
                <a:ext cx="72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CF17AD6C-5AA1-4AD7-953A-2B8C02208A67}"/>
                  </a:ext>
                </a:extLst>
              </p14:cNvPr>
              <p14:cNvContentPartPr/>
              <p14:nvPr/>
            </p14:nvContentPartPr>
            <p14:xfrm>
              <a:off x="1718189" y="9475283"/>
              <a:ext cx="76320" cy="360"/>
            </p14:xfrm>
          </p:contentPart>
        </mc:Choice>
        <mc:Fallback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CF17AD6C-5AA1-4AD7-953A-2B8C02208A6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09189" y="9466283"/>
                <a:ext cx="9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24E58C06-0EBF-494B-AC33-5720C3DDBD58}"/>
                  </a:ext>
                </a:extLst>
              </p14:cNvPr>
              <p14:cNvContentPartPr/>
              <p14:nvPr/>
            </p14:nvContentPartPr>
            <p14:xfrm>
              <a:off x="1688309" y="9485363"/>
              <a:ext cx="133560" cy="304560"/>
            </p14:xfrm>
          </p:contentPart>
        </mc:Choice>
        <mc:Fallback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24E58C06-0EBF-494B-AC33-5720C3DDBD5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679309" y="9476363"/>
                <a:ext cx="15120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242C6A7-7A6D-4947-BA06-4CBB56CCD03C}"/>
              </a:ext>
            </a:extLst>
          </p:cNvPr>
          <p:cNvGrpSpPr/>
          <p:nvPr/>
        </p:nvGrpSpPr>
        <p:grpSpPr>
          <a:xfrm>
            <a:off x="2097269" y="9263963"/>
            <a:ext cx="1531080" cy="496440"/>
            <a:chOff x="2097269" y="9263963"/>
            <a:chExt cx="153108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721A966D-E2AF-45EF-B15F-71FC80894C14}"/>
                    </a:ext>
                  </a:extLst>
                </p14:cNvPr>
                <p14:cNvContentPartPr/>
                <p14:nvPr/>
              </p14:nvContentPartPr>
              <p14:xfrm>
                <a:off x="2097269" y="9364763"/>
                <a:ext cx="83160" cy="1580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721A966D-E2AF-45EF-B15F-71FC80894C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88629" y="9355763"/>
                  <a:ext cx="100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3B5DECEF-FE4C-4F43-AFAB-AE7755AC3092}"/>
                    </a:ext>
                  </a:extLst>
                </p14:cNvPr>
                <p14:cNvContentPartPr/>
                <p14:nvPr/>
              </p14:nvContentPartPr>
              <p14:xfrm>
                <a:off x="2140109" y="9434963"/>
                <a:ext cx="83880" cy="777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3B5DECEF-FE4C-4F43-AFAB-AE7755AC309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31469" y="9425963"/>
                  <a:ext cx="101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5198983-219A-4AF3-BF36-240B50B02309}"/>
                    </a:ext>
                  </a:extLst>
                </p14:cNvPr>
                <p14:cNvContentPartPr/>
                <p14:nvPr/>
              </p14:nvContentPartPr>
              <p14:xfrm>
                <a:off x="2240549" y="9434963"/>
                <a:ext cx="10800" cy="3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5198983-219A-4AF3-BF36-240B50B023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31549" y="9425963"/>
                  <a:ext cx="28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E057658-BEEE-49EB-9C03-90531E29F98A}"/>
                    </a:ext>
                  </a:extLst>
                </p14:cNvPr>
                <p14:cNvContentPartPr/>
                <p14:nvPr/>
              </p14:nvContentPartPr>
              <p14:xfrm>
                <a:off x="2311109" y="9314363"/>
                <a:ext cx="360" cy="2736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E057658-BEEE-49EB-9C03-90531E29F9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02109" y="9305363"/>
                  <a:ext cx="18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ABEBED16-2B9E-4E66-A1DA-8B6EA4AC5C95}"/>
                    </a:ext>
                  </a:extLst>
                </p14:cNvPr>
                <p14:cNvContentPartPr/>
                <p14:nvPr/>
              </p14:nvContentPartPr>
              <p14:xfrm>
                <a:off x="2189069" y="9636203"/>
                <a:ext cx="158760" cy="12420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ABEBED16-2B9E-4E66-A1DA-8B6EA4AC5C9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80429" y="9627203"/>
                  <a:ext cx="176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0BC54670-F9C8-4E93-87C0-B1CBF9843BC4}"/>
                    </a:ext>
                  </a:extLst>
                </p14:cNvPr>
                <p14:cNvContentPartPr/>
                <p14:nvPr/>
              </p14:nvContentPartPr>
              <p14:xfrm>
                <a:off x="2400749" y="9263963"/>
                <a:ext cx="10800" cy="1188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0BC54670-F9C8-4E93-87C0-B1CBF9843BC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92109" y="9255323"/>
                  <a:ext cx="28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2B001021-9E8D-48CB-82F5-35CD84561CA2}"/>
                    </a:ext>
                  </a:extLst>
                </p14:cNvPr>
                <p14:cNvContentPartPr/>
                <p14:nvPr/>
              </p14:nvContentPartPr>
              <p14:xfrm>
                <a:off x="2321189" y="9414803"/>
                <a:ext cx="191520" cy="205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2B001021-9E8D-48CB-82F5-35CD84561C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12189" y="9405803"/>
                  <a:ext cx="209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BF992637-96BC-4755-ADDD-5C1E2C859647}"/>
                    </a:ext>
                  </a:extLst>
                </p14:cNvPr>
                <p14:cNvContentPartPr/>
                <p14:nvPr/>
              </p14:nvContentPartPr>
              <p14:xfrm>
                <a:off x="2423789" y="9465203"/>
                <a:ext cx="191880" cy="504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BF992637-96BC-4755-ADDD-5C1E2C8596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14789" y="9456563"/>
                  <a:ext cx="209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722CCEAA-0541-40E3-A65A-093465487544}"/>
                    </a:ext>
                  </a:extLst>
                </p14:cNvPr>
                <p14:cNvContentPartPr/>
                <p14:nvPr/>
              </p14:nvContentPartPr>
              <p14:xfrm>
                <a:off x="2541869" y="9508763"/>
                <a:ext cx="73440" cy="270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722CCEAA-0541-40E3-A65A-09346548754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32869" y="9500123"/>
                  <a:ext cx="91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6265C8BA-F2BE-4184-9D66-008DA50744C5}"/>
                    </a:ext>
                  </a:extLst>
                </p14:cNvPr>
                <p14:cNvContentPartPr/>
                <p14:nvPr/>
              </p14:nvContentPartPr>
              <p14:xfrm>
                <a:off x="2646269" y="9324443"/>
                <a:ext cx="6480" cy="2728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6265C8BA-F2BE-4184-9D66-008DA50744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37629" y="9315443"/>
                  <a:ext cx="24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5FE5FA40-62C7-4253-8A2D-0625CB9A6E65}"/>
                    </a:ext>
                  </a:extLst>
                </p14:cNvPr>
                <p14:cNvContentPartPr/>
                <p14:nvPr/>
              </p14:nvContentPartPr>
              <p14:xfrm>
                <a:off x="2551949" y="9636203"/>
                <a:ext cx="73080" cy="907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5FE5FA40-62C7-4253-8A2D-0625CB9A6E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42949" y="9627203"/>
                  <a:ext cx="90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5974FE3-27F2-47F0-AD97-F0237C4604DC}"/>
                    </a:ext>
                  </a:extLst>
                </p14:cNvPr>
                <p14:cNvContentPartPr/>
                <p14:nvPr/>
              </p14:nvContentPartPr>
              <p14:xfrm>
                <a:off x="2813309" y="9274403"/>
                <a:ext cx="360" cy="990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5974FE3-27F2-47F0-AD97-F0237C4604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04669" y="9265763"/>
                  <a:ext cx="18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685DE82D-D805-4999-8A3F-9F8337772F38}"/>
                    </a:ext>
                  </a:extLst>
                </p14:cNvPr>
                <p14:cNvContentPartPr/>
                <p14:nvPr/>
              </p14:nvContentPartPr>
              <p14:xfrm>
                <a:off x="2702789" y="9395003"/>
                <a:ext cx="156240" cy="3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685DE82D-D805-4999-8A3F-9F8337772F3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93789" y="9386363"/>
                  <a:ext cx="173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31F6E2F2-0EE9-4AB8-AB77-79934EFDC17F}"/>
                    </a:ext>
                  </a:extLst>
                </p14:cNvPr>
                <p14:cNvContentPartPr/>
                <p14:nvPr/>
              </p14:nvContentPartPr>
              <p14:xfrm>
                <a:off x="2759669" y="9450443"/>
                <a:ext cx="123120" cy="1173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31F6E2F2-0EE9-4AB8-AB77-79934EFDC1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51029" y="9441443"/>
                  <a:ext cx="140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0B959A67-DD53-4C22-995F-1F7145893B17}"/>
                    </a:ext>
                  </a:extLst>
                </p14:cNvPr>
                <p14:cNvContentPartPr/>
                <p14:nvPr/>
              </p14:nvContentPartPr>
              <p14:xfrm>
                <a:off x="2849669" y="9615683"/>
                <a:ext cx="34200" cy="4536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0B959A67-DD53-4C22-995F-1F7145893B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41029" y="9607043"/>
                  <a:ext cx="51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918C1E4B-1197-4643-A2CF-9154C93CC06F}"/>
                    </a:ext>
                  </a:extLst>
                </p14:cNvPr>
                <p14:cNvContentPartPr/>
                <p14:nvPr/>
              </p14:nvContentPartPr>
              <p14:xfrm>
                <a:off x="2753189" y="9669683"/>
                <a:ext cx="167400" cy="273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918C1E4B-1197-4643-A2CF-9154C93CC0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44189" y="9660683"/>
                  <a:ext cx="185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26D5EFBB-91CD-4993-99ED-8D21B2A10889}"/>
                    </a:ext>
                  </a:extLst>
                </p14:cNvPr>
                <p14:cNvContentPartPr/>
                <p14:nvPr/>
              </p14:nvContentPartPr>
              <p14:xfrm>
                <a:off x="2963789" y="9384563"/>
                <a:ext cx="25920" cy="29592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26D5EFBB-91CD-4993-99ED-8D21B2A1088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55149" y="9375923"/>
                  <a:ext cx="43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65C51A8D-55DA-41AC-99AF-832199FBB869}"/>
                    </a:ext>
                  </a:extLst>
                </p14:cNvPr>
                <p14:cNvContentPartPr/>
                <p14:nvPr/>
              </p14:nvContentPartPr>
              <p14:xfrm>
                <a:off x="3074309" y="9333083"/>
                <a:ext cx="93240" cy="14652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65C51A8D-55DA-41AC-99AF-832199FBB8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65669" y="9324443"/>
                  <a:ext cx="110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842E597-E24E-4878-8A91-7DB6CD4B067B}"/>
                    </a:ext>
                  </a:extLst>
                </p14:cNvPr>
                <p14:cNvContentPartPr/>
                <p14:nvPr/>
              </p14:nvContentPartPr>
              <p14:xfrm>
                <a:off x="3064589" y="9495083"/>
                <a:ext cx="110520" cy="36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842E597-E24E-4878-8A91-7DB6CD4B06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55589" y="9486443"/>
                  <a:ext cx="128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0C3FA07F-BECE-4735-8C50-50C057FB875E}"/>
                    </a:ext>
                  </a:extLst>
                </p14:cNvPr>
                <p14:cNvContentPartPr/>
                <p14:nvPr/>
              </p14:nvContentPartPr>
              <p14:xfrm>
                <a:off x="3114269" y="9515603"/>
                <a:ext cx="10800" cy="14904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0C3FA07F-BECE-4735-8C50-50C057FB875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05629" y="9506963"/>
                  <a:ext cx="28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93C4720-9C46-4196-8BFE-64E4C590DE29}"/>
                    </a:ext>
                  </a:extLst>
                </p14:cNvPr>
                <p14:cNvContentPartPr/>
                <p14:nvPr/>
              </p14:nvContentPartPr>
              <p14:xfrm>
                <a:off x="3215429" y="9354683"/>
                <a:ext cx="45000" cy="3931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93C4720-9C46-4196-8BFE-64E4C590DE2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06789" y="9345683"/>
                  <a:ext cx="626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853F87D1-7E2A-4D5C-B7B4-B2BEDF717786}"/>
                    </a:ext>
                  </a:extLst>
                </p14:cNvPr>
                <p14:cNvContentPartPr/>
                <p14:nvPr/>
              </p14:nvContentPartPr>
              <p14:xfrm>
                <a:off x="3446189" y="9445043"/>
                <a:ext cx="182160" cy="3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853F87D1-7E2A-4D5C-B7B4-B2BEDF7177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37189" y="9436043"/>
                  <a:ext cx="19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6253D43F-C904-47EA-BD7B-090D612B2EA0}"/>
                    </a:ext>
                  </a:extLst>
                </p14:cNvPr>
                <p14:cNvContentPartPr/>
                <p14:nvPr/>
              </p14:nvContentPartPr>
              <p14:xfrm>
                <a:off x="3355829" y="9656003"/>
                <a:ext cx="254520" cy="2124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6253D43F-C904-47EA-BD7B-090D612B2EA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47189" y="9647363"/>
                  <a:ext cx="2721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D07EF23-6E1C-4F53-95A4-1E770DEAE83B}"/>
              </a:ext>
            </a:extLst>
          </p:cNvPr>
          <p:cNvGrpSpPr/>
          <p:nvPr/>
        </p:nvGrpSpPr>
        <p:grpSpPr>
          <a:xfrm>
            <a:off x="3797909" y="9294563"/>
            <a:ext cx="1337040" cy="626040"/>
            <a:chOff x="3797909" y="9294563"/>
            <a:chExt cx="1337040" cy="62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3A0FF9F-257B-433E-81B9-23ED0AD13C15}"/>
                    </a:ext>
                  </a:extLst>
                </p14:cNvPr>
                <p14:cNvContentPartPr/>
                <p14:nvPr/>
              </p14:nvContentPartPr>
              <p14:xfrm>
                <a:off x="3797909" y="9414083"/>
                <a:ext cx="222120" cy="20304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3A0FF9F-257B-433E-81B9-23ED0AD13C1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89269" y="9405443"/>
                  <a:ext cx="239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B6DB8DC8-85C4-449E-871B-4A8EC3E3F47A}"/>
                    </a:ext>
                  </a:extLst>
                </p14:cNvPr>
                <p14:cNvContentPartPr/>
                <p14:nvPr/>
              </p14:nvContentPartPr>
              <p14:xfrm>
                <a:off x="4079429" y="9294563"/>
                <a:ext cx="38880" cy="39240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B6DB8DC8-85C4-449E-871B-4A8EC3E3F4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70789" y="9285563"/>
                  <a:ext cx="565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A63AA5EC-F247-4781-A88D-F72AD605D421}"/>
                    </a:ext>
                  </a:extLst>
                </p14:cNvPr>
                <p14:cNvContentPartPr/>
                <p14:nvPr/>
              </p14:nvContentPartPr>
              <p14:xfrm>
                <a:off x="4129829" y="9605963"/>
                <a:ext cx="18360" cy="36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A63AA5EC-F247-4781-A88D-F72AD605D4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20829" y="9596963"/>
                  <a:ext cx="3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6B7002BA-0D7E-4B33-B5C5-AB16C7B0828A}"/>
                    </a:ext>
                  </a:extLst>
                </p14:cNvPr>
                <p14:cNvContentPartPr/>
                <p14:nvPr/>
              </p14:nvContentPartPr>
              <p14:xfrm>
                <a:off x="4210109" y="9374123"/>
                <a:ext cx="185400" cy="17064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6B7002BA-0D7E-4B33-B5C5-AB16C7B0828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01109" y="9365123"/>
                  <a:ext cx="203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9919DE6-6382-414A-92A1-4EE836525DEF}"/>
                    </a:ext>
                  </a:extLst>
                </p14:cNvPr>
                <p14:cNvContentPartPr/>
                <p14:nvPr/>
              </p14:nvContentPartPr>
              <p14:xfrm>
                <a:off x="4360949" y="9515603"/>
                <a:ext cx="95760" cy="432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9919DE6-6382-414A-92A1-4EE836525DE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52309" y="9506963"/>
                  <a:ext cx="113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D1BF8161-39E7-41A0-9BE7-7929C034C422}"/>
                    </a:ext>
                  </a:extLst>
                </p14:cNvPr>
                <p14:cNvContentPartPr/>
                <p14:nvPr/>
              </p14:nvContentPartPr>
              <p14:xfrm>
                <a:off x="4260509" y="9606683"/>
                <a:ext cx="171360" cy="936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D1BF8161-39E7-41A0-9BE7-7929C034C42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51509" y="9598043"/>
                  <a:ext cx="189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DFF0322-1FB1-41F3-9438-5B0F7BEF697E}"/>
                    </a:ext>
                  </a:extLst>
                </p14:cNvPr>
                <p14:cNvContentPartPr/>
                <p14:nvPr/>
              </p14:nvContentPartPr>
              <p14:xfrm>
                <a:off x="4421429" y="9676163"/>
                <a:ext cx="360" cy="1000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DFF0322-1FB1-41F3-9438-5B0F7BEF69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12429" y="9667163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43DD062-EAB5-49B9-96F6-BD47FCCA24FA}"/>
                    </a:ext>
                  </a:extLst>
                </p14:cNvPr>
                <p14:cNvContentPartPr/>
                <p14:nvPr/>
              </p14:nvContentPartPr>
              <p14:xfrm>
                <a:off x="4369949" y="9796763"/>
                <a:ext cx="89640" cy="6264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43DD062-EAB5-49B9-96F6-BD47FCCA24F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361309" y="9787763"/>
                  <a:ext cx="107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7185C338-4D3A-4CD2-AA56-CD9E7D594622}"/>
                    </a:ext>
                  </a:extLst>
                </p14:cNvPr>
                <p14:cNvContentPartPr/>
                <p14:nvPr/>
              </p14:nvContentPartPr>
              <p14:xfrm>
                <a:off x="4602149" y="9304283"/>
                <a:ext cx="19800" cy="17784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7185C338-4D3A-4CD2-AA56-CD9E7D59462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593509" y="9295643"/>
                  <a:ext cx="37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39F6334F-C062-4620-A6D7-A8121E917D8D}"/>
                    </a:ext>
                  </a:extLst>
                </p14:cNvPr>
                <p14:cNvContentPartPr/>
                <p14:nvPr/>
              </p14:nvContentPartPr>
              <p14:xfrm>
                <a:off x="4551749" y="9515243"/>
                <a:ext cx="158760" cy="16380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39F6334F-C062-4620-A6D7-A8121E917D8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543109" y="9506603"/>
                  <a:ext cx="176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9156D891-0C4E-4C18-963A-A6B4835D8AC2}"/>
                    </a:ext>
                  </a:extLst>
                </p14:cNvPr>
                <p14:cNvContentPartPr/>
                <p14:nvPr/>
              </p14:nvContentPartPr>
              <p14:xfrm>
                <a:off x="4702229" y="9615683"/>
                <a:ext cx="36720" cy="5184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9156D891-0C4E-4C18-963A-A6B4835D8AC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93589" y="9607043"/>
                  <a:ext cx="54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0C36BC13-81C8-4FF1-881D-9D86DB0FA353}"/>
                    </a:ext>
                  </a:extLst>
                </p14:cNvPr>
                <p14:cNvContentPartPr/>
                <p14:nvPr/>
              </p14:nvContentPartPr>
              <p14:xfrm>
                <a:off x="4772429" y="9354683"/>
                <a:ext cx="98640" cy="44424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0C36BC13-81C8-4FF1-881D-9D86DB0FA35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763789" y="9345683"/>
                  <a:ext cx="1162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135595BD-6ED5-4947-9B39-7D07A35CE4FD}"/>
                    </a:ext>
                  </a:extLst>
                </p14:cNvPr>
                <p14:cNvContentPartPr/>
                <p14:nvPr/>
              </p14:nvContentPartPr>
              <p14:xfrm>
                <a:off x="4901669" y="9776603"/>
                <a:ext cx="233280" cy="1440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135595BD-6ED5-4947-9B39-7D07A35CE4F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892669" y="9767963"/>
                  <a:ext cx="2509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2649C9E8-D9CC-4981-98BE-AE55DB0F8420}"/>
              </a:ext>
            </a:extLst>
          </p:cNvPr>
          <p:cNvGrpSpPr/>
          <p:nvPr/>
        </p:nvGrpSpPr>
        <p:grpSpPr>
          <a:xfrm>
            <a:off x="5305229" y="9294563"/>
            <a:ext cx="661320" cy="484200"/>
            <a:chOff x="5305229" y="9294563"/>
            <a:chExt cx="66132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797604EF-5392-4F60-9ECB-0BBB6AD58A04}"/>
                    </a:ext>
                  </a:extLst>
                </p14:cNvPr>
                <p14:cNvContentPartPr/>
                <p14:nvPr/>
              </p14:nvContentPartPr>
              <p14:xfrm>
                <a:off x="5305229" y="9354683"/>
                <a:ext cx="113040" cy="21060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797604EF-5392-4F60-9ECB-0BBB6AD58A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296589" y="9345683"/>
                  <a:ext cx="130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5CDB17BE-0C0A-4951-9C96-354A9F23D087}"/>
                    </a:ext>
                  </a:extLst>
                </p14:cNvPr>
                <p14:cNvContentPartPr/>
                <p14:nvPr/>
              </p14:nvContentPartPr>
              <p14:xfrm>
                <a:off x="5315309" y="9410123"/>
                <a:ext cx="208440" cy="6552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5CDB17BE-0C0A-4951-9C96-354A9F23D08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06309" y="9401483"/>
                  <a:ext cx="226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E6BAFCE2-1699-4F02-BA93-E927761C03D3}"/>
                    </a:ext>
                  </a:extLst>
                </p14:cNvPr>
                <p14:cNvContentPartPr/>
                <p14:nvPr/>
              </p14:nvContentPartPr>
              <p14:xfrm>
                <a:off x="5395949" y="9495083"/>
                <a:ext cx="122040" cy="511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E6BAFCE2-1699-4F02-BA93-E927761C03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386949" y="9486083"/>
                  <a:ext cx="139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94BF073D-A029-45AB-8397-4923929D8695}"/>
                    </a:ext>
                  </a:extLst>
                </p14:cNvPr>
                <p14:cNvContentPartPr/>
                <p14:nvPr/>
              </p14:nvContentPartPr>
              <p14:xfrm>
                <a:off x="5580629" y="9294563"/>
                <a:ext cx="6480" cy="28440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94BF073D-A029-45AB-8397-4923929D869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71989" y="9285563"/>
                  <a:ext cx="24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15784E9F-CED0-4CEB-988A-BD80D06D6527}"/>
                    </a:ext>
                  </a:extLst>
                </p14:cNvPr>
                <p14:cNvContentPartPr/>
                <p14:nvPr/>
              </p14:nvContentPartPr>
              <p14:xfrm>
                <a:off x="5455709" y="9625763"/>
                <a:ext cx="146520" cy="15300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15784E9F-CED0-4CEB-988A-BD80D06D652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447069" y="9616763"/>
                  <a:ext cx="164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334FE01E-7370-4CC6-968A-0CD2040F9A55}"/>
                    </a:ext>
                  </a:extLst>
                </p14:cNvPr>
                <p14:cNvContentPartPr/>
                <p14:nvPr/>
              </p14:nvContentPartPr>
              <p14:xfrm>
                <a:off x="5756669" y="9334883"/>
                <a:ext cx="101520" cy="20916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334FE01E-7370-4CC6-968A-0CD2040F9A5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48029" y="9325883"/>
                  <a:ext cx="119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6C42D43A-7B4C-42DD-9FE2-C20F6451F498}"/>
                    </a:ext>
                  </a:extLst>
                </p14:cNvPr>
                <p14:cNvContentPartPr/>
                <p14:nvPr/>
              </p14:nvContentPartPr>
              <p14:xfrm>
                <a:off x="5777549" y="9484643"/>
                <a:ext cx="137520" cy="1080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6C42D43A-7B4C-42DD-9FE2-C20F6451F49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768909" y="9476003"/>
                  <a:ext cx="155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60721239-8298-4CE4-AFE6-09BE0C790C21}"/>
                    </a:ext>
                  </a:extLst>
                </p14:cNvPr>
                <p14:cNvContentPartPr/>
                <p14:nvPr/>
              </p14:nvContentPartPr>
              <p14:xfrm>
                <a:off x="5767469" y="9564203"/>
                <a:ext cx="199080" cy="4176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60721239-8298-4CE4-AFE6-09BE0C790C2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758829" y="9555563"/>
                  <a:ext cx="216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4F208A63-BA19-4573-8307-0DFAD4D4F1BC}"/>
                    </a:ext>
                  </a:extLst>
                </p14:cNvPr>
                <p14:cNvContentPartPr/>
                <p14:nvPr/>
              </p14:nvContentPartPr>
              <p14:xfrm>
                <a:off x="5857829" y="9595883"/>
                <a:ext cx="11160" cy="12960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4F208A63-BA19-4573-8307-0DFAD4D4F1B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848829" y="9586883"/>
                  <a:ext cx="28800" cy="147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473" y="1197644"/>
            <a:ext cx="5122810" cy="2067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3977513"/>
            <a:ext cx="117665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Tahoma"/>
                <a:cs typeface="Tahoma"/>
              </a:rPr>
              <a:t>ex)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350" spc="340" dirty="0">
                <a:latin typeface="휴먼아미체"/>
                <a:cs typeface="휴먼아미체"/>
              </a:rPr>
              <a:t>시험성적</a:t>
            </a:r>
            <a:r>
              <a:rPr sz="1350" spc="-185" dirty="0">
                <a:latin typeface="휴먼아미체"/>
                <a:cs typeface="휴먼아미체"/>
              </a:rPr>
              <a:t> </a:t>
            </a:r>
            <a:r>
              <a:rPr sz="1350" spc="310" dirty="0">
                <a:latin typeface="휴먼아미체"/>
                <a:cs typeface="휴먼아미체"/>
              </a:rPr>
              <a:t>예측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448175"/>
            <a:ext cx="5743574" cy="22193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3641" y="7125684"/>
            <a:ext cx="5222559" cy="225241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spc="-15" dirty="0"/>
              <a:t> </a:t>
            </a:r>
            <a:r>
              <a:rPr sz="850" spc="210" dirty="0">
                <a:latin typeface="휴먼아미체"/>
                <a:cs typeface="휴먼아미체"/>
              </a:rPr>
              <a:t>회귀분석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25" dirty="0"/>
              <a:t>9</a:t>
            </a:fld>
            <a:endParaRPr spc="25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93EB7C-837A-4C71-A694-5E9B8969D568}"/>
              </a:ext>
            </a:extLst>
          </p:cNvPr>
          <p:cNvGrpSpPr/>
          <p:nvPr/>
        </p:nvGrpSpPr>
        <p:grpSpPr>
          <a:xfrm>
            <a:off x="1637549" y="6972923"/>
            <a:ext cx="743400" cy="475920"/>
            <a:chOff x="1637549" y="6972923"/>
            <a:chExt cx="743400" cy="4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B66AB2E-9DCD-469E-B4E3-5B4CCCBCCB9F}"/>
                    </a:ext>
                  </a:extLst>
                </p14:cNvPr>
                <p14:cNvContentPartPr/>
                <p14:nvPr/>
              </p14:nvContentPartPr>
              <p14:xfrm>
                <a:off x="1667069" y="6972923"/>
                <a:ext cx="213480" cy="230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B66AB2E-9DCD-469E-B4E3-5B4CCCBCCB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58069" y="6964283"/>
                  <a:ext cx="231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7A08F24-FF96-4B3C-90C1-2F6EEDD2AA91}"/>
                    </a:ext>
                  </a:extLst>
                </p14:cNvPr>
                <p14:cNvContentPartPr/>
                <p14:nvPr/>
              </p14:nvContentPartPr>
              <p14:xfrm>
                <a:off x="1667789" y="7093523"/>
                <a:ext cx="294120" cy="11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7A08F24-FF96-4B3C-90C1-2F6EEDD2AA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59149" y="7084883"/>
                  <a:ext cx="311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CE7AC7E-1472-4313-A41B-4E3C7D6F0AF9}"/>
                    </a:ext>
                  </a:extLst>
                </p14:cNvPr>
                <p14:cNvContentPartPr/>
                <p14:nvPr/>
              </p14:nvContentPartPr>
              <p14:xfrm>
                <a:off x="1637549" y="7193243"/>
                <a:ext cx="349560" cy="417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CE7AC7E-1472-4313-A41B-4E3C7D6F0A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28549" y="7184243"/>
                  <a:ext cx="367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5A4FD1B-F530-415D-80FB-3CB4D498190B}"/>
                    </a:ext>
                  </a:extLst>
                </p14:cNvPr>
                <p14:cNvContentPartPr/>
                <p14:nvPr/>
              </p14:nvContentPartPr>
              <p14:xfrm>
                <a:off x="1857869" y="7194323"/>
                <a:ext cx="31680" cy="1306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5A4FD1B-F530-415D-80FB-3CB4D49819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8869" y="7185323"/>
                  <a:ext cx="49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71965BD-5A98-44F7-A6CC-A4F6B76FF981}"/>
                    </a:ext>
                  </a:extLst>
                </p14:cNvPr>
                <p14:cNvContentPartPr/>
                <p14:nvPr/>
              </p14:nvContentPartPr>
              <p14:xfrm>
                <a:off x="1777589" y="7324643"/>
                <a:ext cx="165240" cy="1242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71965BD-5A98-44F7-A6CC-A4F6B76FF9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68949" y="7316003"/>
                  <a:ext cx="182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6D39124-477C-4118-944C-A3F7BCEFC64B}"/>
                    </a:ext>
                  </a:extLst>
                </p14:cNvPr>
                <p14:cNvContentPartPr/>
                <p14:nvPr/>
              </p14:nvContentPartPr>
              <p14:xfrm>
                <a:off x="2160269" y="7012883"/>
                <a:ext cx="165960" cy="1278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6D39124-477C-4118-944C-A3F7BCEFC6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51269" y="7004243"/>
                  <a:ext cx="183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E17C795-5DB4-4FF0-A187-7A0E262AE2F3}"/>
                    </a:ext>
                  </a:extLst>
                </p14:cNvPr>
                <p14:cNvContentPartPr/>
                <p14:nvPr/>
              </p14:nvContentPartPr>
              <p14:xfrm>
                <a:off x="2140109" y="7203683"/>
                <a:ext cx="240840" cy="212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E17C795-5DB4-4FF0-A187-7A0E262AE2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31469" y="7195043"/>
                  <a:ext cx="258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902086A-771D-4EFC-9C91-0AC3391AA2F1}"/>
                    </a:ext>
                  </a:extLst>
                </p14:cNvPr>
                <p14:cNvContentPartPr/>
                <p14:nvPr/>
              </p14:nvContentPartPr>
              <p14:xfrm>
                <a:off x="2220389" y="7224563"/>
                <a:ext cx="360" cy="1270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902086A-771D-4EFC-9C91-0AC3391AA2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11749" y="7215923"/>
                  <a:ext cx="18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2AD7812-02B5-44C1-8ECC-701D9E12746F}"/>
                    </a:ext>
                  </a:extLst>
                </p14:cNvPr>
                <p14:cNvContentPartPr/>
                <p14:nvPr/>
              </p14:nvContentPartPr>
              <p14:xfrm>
                <a:off x="2300669" y="7234643"/>
                <a:ext cx="21600" cy="100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2AD7812-02B5-44C1-8ECC-701D9E1274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91669" y="7225643"/>
                  <a:ext cx="39240" cy="11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1898</Words>
  <Application>Microsoft Office PowerPoint</Application>
  <PresentationFormat>사용자 지정</PresentationFormat>
  <Paragraphs>248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9" baseType="lpstr">
      <vt:lpstr>휴먼아미체</vt:lpstr>
      <vt:lpstr>Calibri</vt:lpstr>
      <vt:lpstr>Courier New</vt:lpstr>
      <vt:lpstr>Sitka Text</vt:lpstr>
      <vt:lpstr>Tahoma</vt:lpstr>
      <vt:lpstr>Office Theme</vt:lpstr>
      <vt:lpstr>24.12.05 회귀분석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24.12.05 회귀분석</dc:title>
  <dc:creator>109-1</dc:creator>
  <cp:lastModifiedBy>109-1</cp:lastModifiedBy>
  <cp:revision>7</cp:revision>
  <dcterms:created xsi:type="dcterms:W3CDTF">2024-12-05T05:15:32Z</dcterms:created>
  <dcterms:modified xsi:type="dcterms:W3CDTF">2024-12-05T07:35:12Z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2024-12-05T00:00:00Z</vt:filetime>
  </property>
  <property fmtid="{D5CDD505-2E9C-101B-9397-08002B2CF9AE}" pid="5" name="Producer">
    <vt:lpwstr>Skia/PDF m119</vt:lpwstr>
  </property>
</Properties>
</file>